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Lst>
  <p:sldSz cx="7235825" cy="10691813"/>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100" d="100"/>
          <a:sy n="100" d="100"/>
        </p:scale>
        <p:origin x="2550" y="-4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2687" y="1749795"/>
            <a:ext cx="6150451" cy="3722335"/>
          </a:xfrm>
        </p:spPr>
        <p:txBody>
          <a:bodyPr anchor="b"/>
          <a:lstStyle>
            <a:lvl1pPr algn="ctr">
              <a:defRPr sz="4748"/>
            </a:lvl1pPr>
          </a:lstStyle>
          <a:p>
            <a:r>
              <a:rPr lang="en-US"/>
              <a:t>Click to edit Master title style</a:t>
            </a:r>
            <a:endParaRPr lang="en-US" dirty="0"/>
          </a:p>
        </p:txBody>
      </p:sp>
      <p:sp>
        <p:nvSpPr>
          <p:cNvPr id="3" name="Subtitle 2"/>
          <p:cNvSpPr>
            <a:spLocks noGrp="1"/>
          </p:cNvSpPr>
          <p:nvPr>
            <p:ph type="subTitle" idx="1"/>
          </p:nvPr>
        </p:nvSpPr>
        <p:spPr>
          <a:xfrm>
            <a:off x="904478" y="5615678"/>
            <a:ext cx="5426869" cy="2581379"/>
          </a:xfrm>
        </p:spPr>
        <p:txBody>
          <a:bodyPr/>
          <a:lstStyle>
            <a:lvl1pPr marL="0" indent="0" algn="ctr">
              <a:buNone/>
              <a:defRPr sz="1899"/>
            </a:lvl1pPr>
            <a:lvl2pPr marL="361782" indent="0" algn="ctr">
              <a:buNone/>
              <a:defRPr sz="1583"/>
            </a:lvl2pPr>
            <a:lvl3pPr marL="723565" indent="0" algn="ctr">
              <a:buNone/>
              <a:defRPr sz="1424"/>
            </a:lvl3pPr>
            <a:lvl4pPr marL="1085347" indent="0" algn="ctr">
              <a:buNone/>
              <a:defRPr sz="1266"/>
            </a:lvl4pPr>
            <a:lvl5pPr marL="1447129" indent="0" algn="ctr">
              <a:buNone/>
              <a:defRPr sz="1266"/>
            </a:lvl5pPr>
            <a:lvl6pPr marL="1808912" indent="0" algn="ctr">
              <a:buNone/>
              <a:defRPr sz="1266"/>
            </a:lvl6pPr>
            <a:lvl7pPr marL="2170694" indent="0" algn="ctr">
              <a:buNone/>
              <a:defRPr sz="1266"/>
            </a:lvl7pPr>
            <a:lvl8pPr marL="2532477" indent="0" algn="ctr">
              <a:buNone/>
              <a:defRPr sz="1266"/>
            </a:lvl8pPr>
            <a:lvl9pPr marL="2894259" indent="0" algn="ctr">
              <a:buNone/>
              <a:defRPr sz="126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0285D41-14E9-429C-81B7-166A9503E4E0}" type="datetimeFigureOut">
              <a:rPr lang="nl-NL" smtClean="0"/>
              <a:t>6-10-2026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DEF85B0-99EE-486C-9451-5D7BE3291375}" type="slidenum">
              <a:rPr lang="nl-NL" smtClean="0"/>
              <a:t>‹nr.›</a:t>
            </a:fld>
            <a:endParaRPr lang="nl-NL"/>
          </a:p>
        </p:txBody>
      </p:sp>
    </p:spTree>
    <p:extLst>
      <p:ext uri="{BB962C8B-B14F-4D97-AF65-F5344CB8AC3E}">
        <p14:creationId xmlns:p14="http://schemas.microsoft.com/office/powerpoint/2010/main" val="36514884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285D41-14E9-429C-81B7-166A9503E4E0}" type="datetimeFigureOut">
              <a:rPr lang="nl-NL" smtClean="0"/>
              <a:t>6-10-2026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DEF85B0-99EE-486C-9451-5D7BE3291375}" type="slidenum">
              <a:rPr lang="nl-NL" smtClean="0"/>
              <a:t>‹nr.›</a:t>
            </a:fld>
            <a:endParaRPr lang="nl-NL"/>
          </a:p>
        </p:txBody>
      </p:sp>
    </p:spTree>
    <p:extLst>
      <p:ext uri="{BB962C8B-B14F-4D97-AF65-F5344CB8AC3E}">
        <p14:creationId xmlns:p14="http://schemas.microsoft.com/office/powerpoint/2010/main" val="40827477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93695" y="2665532"/>
            <a:ext cx="6240899" cy="4447496"/>
          </a:xfrm>
        </p:spPr>
        <p:txBody>
          <a:bodyPr anchor="b"/>
          <a:lstStyle>
            <a:lvl1pPr>
              <a:defRPr sz="4748"/>
            </a:lvl1pPr>
          </a:lstStyle>
          <a:p>
            <a:r>
              <a:rPr lang="en-US"/>
              <a:t>Click to edit Master title style</a:t>
            </a:r>
            <a:endParaRPr lang="en-US" dirty="0"/>
          </a:p>
        </p:txBody>
      </p:sp>
      <p:sp>
        <p:nvSpPr>
          <p:cNvPr id="3" name="Text Placeholder 2"/>
          <p:cNvSpPr>
            <a:spLocks noGrp="1"/>
          </p:cNvSpPr>
          <p:nvPr>
            <p:ph type="body" idx="1"/>
          </p:nvPr>
        </p:nvSpPr>
        <p:spPr>
          <a:xfrm>
            <a:off x="493695" y="7155103"/>
            <a:ext cx="6240899" cy="2338833"/>
          </a:xfrm>
        </p:spPr>
        <p:txBody>
          <a:bodyPr/>
          <a:lstStyle>
            <a:lvl1pPr marL="0" indent="0">
              <a:buNone/>
              <a:defRPr sz="1899">
                <a:solidFill>
                  <a:schemeClr val="tx1"/>
                </a:solidFill>
              </a:defRPr>
            </a:lvl1pPr>
            <a:lvl2pPr marL="361782" indent="0">
              <a:buNone/>
              <a:defRPr sz="1583">
                <a:solidFill>
                  <a:schemeClr val="tx1">
                    <a:tint val="75000"/>
                  </a:schemeClr>
                </a:solidFill>
              </a:defRPr>
            </a:lvl2pPr>
            <a:lvl3pPr marL="723565" indent="0">
              <a:buNone/>
              <a:defRPr sz="1424">
                <a:solidFill>
                  <a:schemeClr val="tx1">
                    <a:tint val="75000"/>
                  </a:schemeClr>
                </a:solidFill>
              </a:defRPr>
            </a:lvl3pPr>
            <a:lvl4pPr marL="1085347" indent="0">
              <a:buNone/>
              <a:defRPr sz="1266">
                <a:solidFill>
                  <a:schemeClr val="tx1">
                    <a:tint val="75000"/>
                  </a:schemeClr>
                </a:solidFill>
              </a:defRPr>
            </a:lvl4pPr>
            <a:lvl5pPr marL="1447129" indent="0">
              <a:buNone/>
              <a:defRPr sz="1266">
                <a:solidFill>
                  <a:schemeClr val="tx1">
                    <a:tint val="75000"/>
                  </a:schemeClr>
                </a:solidFill>
              </a:defRPr>
            </a:lvl5pPr>
            <a:lvl6pPr marL="1808912" indent="0">
              <a:buNone/>
              <a:defRPr sz="1266">
                <a:solidFill>
                  <a:schemeClr val="tx1">
                    <a:tint val="75000"/>
                  </a:schemeClr>
                </a:solidFill>
              </a:defRPr>
            </a:lvl6pPr>
            <a:lvl7pPr marL="2170694" indent="0">
              <a:buNone/>
              <a:defRPr sz="1266">
                <a:solidFill>
                  <a:schemeClr val="tx1">
                    <a:tint val="75000"/>
                  </a:schemeClr>
                </a:solidFill>
              </a:defRPr>
            </a:lvl7pPr>
            <a:lvl8pPr marL="2532477" indent="0">
              <a:buNone/>
              <a:defRPr sz="1266">
                <a:solidFill>
                  <a:schemeClr val="tx1">
                    <a:tint val="75000"/>
                  </a:schemeClr>
                </a:solidFill>
              </a:defRPr>
            </a:lvl8pPr>
            <a:lvl9pPr marL="2894259" indent="0">
              <a:buNone/>
              <a:defRPr sz="126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285D41-14E9-429C-81B7-166A9503E4E0}" type="datetimeFigureOut">
              <a:rPr lang="nl-NL" smtClean="0"/>
              <a:t>6-10-2026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DEF85B0-99EE-486C-9451-5D7BE3291375}" type="slidenum">
              <a:rPr lang="nl-NL" smtClean="0"/>
              <a:t>‹nr.›</a:t>
            </a:fld>
            <a:endParaRPr lang="nl-NL"/>
          </a:p>
        </p:txBody>
      </p:sp>
    </p:spTree>
    <p:extLst>
      <p:ext uri="{BB962C8B-B14F-4D97-AF65-F5344CB8AC3E}">
        <p14:creationId xmlns:p14="http://schemas.microsoft.com/office/powerpoint/2010/main" val="656911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97463" y="2846200"/>
            <a:ext cx="3075226" cy="67838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663136" y="2846200"/>
            <a:ext cx="3075226" cy="67838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0285D41-14E9-429C-81B7-166A9503E4E0}" type="datetimeFigureOut">
              <a:rPr lang="nl-NL" smtClean="0"/>
              <a:t>6-10-2026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9DEF85B0-99EE-486C-9451-5D7BE3291375}" type="slidenum">
              <a:rPr lang="nl-NL" smtClean="0"/>
              <a:t>‹nr.›</a:t>
            </a:fld>
            <a:endParaRPr lang="nl-NL"/>
          </a:p>
        </p:txBody>
      </p:sp>
    </p:spTree>
    <p:extLst>
      <p:ext uri="{BB962C8B-B14F-4D97-AF65-F5344CB8AC3E}">
        <p14:creationId xmlns:p14="http://schemas.microsoft.com/office/powerpoint/2010/main" val="36600281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8405" y="569242"/>
            <a:ext cx="6240899" cy="2066590"/>
          </a:xfrm>
        </p:spPr>
        <p:txBody>
          <a:bodyPr/>
          <a:lstStyle/>
          <a:p>
            <a:r>
              <a:rPr lang="en-US"/>
              <a:t>Click to edit Master title style</a:t>
            </a:r>
            <a:endParaRPr lang="en-US" dirty="0"/>
          </a:p>
        </p:txBody>
      </p:sp>
      <p:sp>
        <p:nvSpPr>
          <p:cNvPr id="3" name="Text Placeholder 2"/>
          <p:cNvSpPr>
            <a:spLocks noGrp="1"/>
          </p:cNvSpPr>
          <p:nvPr>
            <p:ph type="body" idx="1"/>
          </p:nvPr>
        </p:nvSpPr>
        <p:spPr>
          <a:xfrm>
            <a:off x="498406" y="2620980"/>
            <a:ext cx="3061093" cy="1284502"/>
          </a:xfrm>
        </p:spPr>
        <p:txBody>
          <a:bodyPr anchor="b"/>
          <a:lstStyle>
            <a:lvl1pPr marL="0" indent="0">
              <a:buNone/>
              <a:defRPr sz="1899" b="1"/>
            </a:lvl1pPr>
            <a:lvl2pPr marL="361782" indent="0">
              <a:buNone/>
              <a:defRPr sz="1583" b="1"/>
            </a:lvl2pPr>
            <a:lvl3pPr marL="723565" indent="0">
              <a:buNone/>
              <a:defRPr sz="1424" b="1"/>
            </a:lvl3pPr>
            <a:lvl4pPr marL="1085347" indent="0">
              <a:buNone/>
              <a:defRPr sz="1266" b="1"/>
            </a:lvl4pPr>
            <a:lvl5pPr marL="1447129" indent="0">
              <a:buNone/>
              <a:defRPr sz="1266" b="1"/>
            </a:lvl5pPr>
            <a:lvl6pPr marL="1808912" indent="0">
              <a:buNone/>
              <a:defRPr sz="1266" b="1"/>
            </a:lvl6pPr>
            <a:lvl7pPr marL="2170694" indent="0">
              <a:buNone/>
              <a:defRPr sz="1266" b="1"/>
            </a:lvl7pPr>
            <a:lvl8pPr marL="2532477" indent="0">
              <a:buNone/>
              <a:defRPr sz="1266" b="1"/>
            </a:lvl8pPr>
            <a:lvl9pPr marL="2894259" indent="0">
              <a:buNone/>
              <a:defRPr sz="1266" b="1"/>
            </a:lvl9pPr>
          </a:lstStyle>
          <a:p>
            <a:pPr lvl="0"/>
            <a:r>
              <a:rPr lang="en-US"/>
              <a:t>Click to edit Master text styles</a:t>
            </a:r>
          </a:p>
        </p:txBody>
      </p:sp>
      <p:sp>
        <p:nvSpPr>
          <p:cNvPr id="4" name="Content Placeholder 3"/>
          <p:cNvSpPr>
            <a:spLocks noGrp="1"/>
          </p:cNvSpPr>
          <p:nvPr>
            <p:ph sz="half" idx="2"/>
          </p:nvPr>
        </p:nvSpPr>
        <p:spPr>
          <a:xfrm>
            <a:off x="498406" y="3905482"/>
            <a:ext cx="3061093" cy="5744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663137" y="2620980"/>
            <a:ext cx="3076168" cy="1284502"/>
          </a:xfrm>
        </p:spPr>
        <p:txBody>
          <a:bodyPr anchor="b"/>
          <a:lstStyle>
            <a:lvl1pPr marL="0" indent="0">
              <a:buNone/>
              <a:defRPr sz="1899" b="1"/>
            </a:lvl1pPr>
            <a:lvl2pPr marL="361782" indent="0">
              <a:buNone/>
              <a:defRPr sz="1583" b="1"/>
            </a:lvl2pPr>
            <a:lvl3pPr marL="723565" indent="0">
              <a:buNone/>
              <a:defRPr sz="1424" b="1"/>
            </a:lvl3pPr>
            <a:lvl4pPr marL="1085347" indent="0">
              <a:buNone/>
              <a:defRPr sz="1266" b="1"/>
            </a:lvl4pPr>
            <a:lvl5pPr marL="1447129" indent="0">
              <a:buNone/>
              <a:defRPr sz="1266" b="1"/>
            </a:lvl5pPr>
            <a:lvl6pPr marL="1808912" indent="0">
              <a:buNone/>
              <a:defRPr sz="1266" b="1"/>
            </a:lvl6pPr>
            <a:lvl7pPr marL="2170694" indent="0">
              <a:buNone/>
              <a:defRPr sz="1266" b="1"/>
            </a:lvl7pPr>
            <a:lvl8pPr marL="2532477" indent="0">
              <a:buNone/>
              <a:defRPr sz="1266" b="1"/>
            </a:lvl8pPr>
            <a:lvl9pPr marL="2894259" indent="0">
              <a:buNone/>
              <a:defRPr sz="1266" b="1"/>
            </a:lvl9pPr>
          </a:lstStyle>
          <a:p>
            <a:pPr lvl="0"/>
            <a:r>
              <a:rPr lang="en-US"/>
              <a:t>Click to edit Master text styles</a:t>
            </a:r>
          </a:p>
        </p:txBody>
      </p:sp>
      <p:sp>
        <p:nvSpPr>
          <p:cNvPr id="6" name="Content Placeholder 5"/>
          <p:cNvSpPr>
            <a:spLocks noGrp="1"/>
          </p:cNvSpPr>
          <p:nvPr>
            <p:ph sz="quarter" idx="4"/>
          </p:nvPr>
        </p:nvSpPr>
        <p:spPr>
          <a:xfrm>
            <a:off x="3663137" y="3905482"/>
            <a:ext cx="3076168" cy="5744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0285D41-14E9-429C-81B7-166A9503E4E0}" type="datetimeFigureOut">
              <a:rPr lang="nl-NL" smtClean="0"/>
              <a:t>6-10-2026</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9DEF85B0-99EE-486C-9451-5D7BE3291375}" type="slidenum">
              <a:rPr lang="nl-NL" smtClean="0"/>
              <a:t>‹nr.›</a:t>
            </a:fld>
            <a:endParaRPr lang="nl-NL"/>
          </a:p>
        </p:txBody>
      </p:sp>
    </p:spTree>
    <p:extLst>
      <p:ext uri="{BB962C8B-B14F-4D97-AF65-F5344CB8AC3E}">
        <p14:creationId xmlns:p14="http://schemas.microsoft.com/office/powerpoint/2010/main" val="898098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0285D41-14E9-429C-81B7-166A9503E4E0}" type="datetimeFigureOut">
              <a:rPr lang="nl-NL" smtClean="0"/>
              <a:t>6-10-2026</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9DEF85B0-99EE-486C-9451-5D7BE3291375}" type="slidenum">
              <a:rPr lang="nl-NL" smtClean="0"/>
              <a:t>‹nr.›</a:t>
            </a:fld>
            <a:endParaRPr lang="nl-NL"/>
          </a:p>
        </p:txBody>
      </p:sp>
    </p:spTree>
    <p:extLst>
      <p:ext uri="{BB962C8B-B14F-4D97-AF65-F5344CB8AC3E}">
        <p14:creationId xmlns:p14="http://schemas.microsoft.com/office/powerpoint/2010/main" val="389982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285D41-14E9-429C-81B7-166A9503E4E0}" type="datetimeFigureOut">
              <a:rPr lang="nl-NL" smtClean="0"/>
              <a:t>6-10-2026</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9DEF85B0-99EE-486C-9451-5D7BE3291375}" type="slidenum">
              <a:rPr lang="nl-NL" smtClean="0"/>
              <a:t>‹nr.›</a:t>
            </a:fld>
            <a:endParaRPr lang="nl-NL"/>
          </a:p>
        </p:txBody>
      </p:sp>
    </p:spTree>
    <p:extLst>
      <p:ext uri="{BB962C8B-B14F-4D97-AF65-F5344CB8AC3E}">
        <p14:creationId xmlns:p14="http://schemas.microsoft.com/office/powerpoint/2010/main" val="1171901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8405" y="712788"/>
            <a:ext cx="2333742" cy="2494756"/>
          </a:xfrm>
        </p:spPr>
        <p:txBody>
          <a:bodyPr anchor="b"/>
          <a:lstStyle>
            <a:lvl1pPr>
              <a:defRPr sz="2532"/>
            </a:lvl1pPr>
          </a:lstStyle>
          <a:p>
            <a:r>
              <a:rPr lang="en-US"/>
              <a:t>Click to edit Master title style</a:t>
            </a:r>
            <a:endParaRPr lang="en-US" dirty="0"/>
          </a:p>
        </p:txBody>
      </p:sp>
      <p:sp>
        <p:nvSpPr>
          <p:cNvPr id="3" name="Content Placeholder 2"/>
          <p:cNvSpPr>
            <a:spLocks noGrp="1"/>
          </p:cNvSpPr>
          <p:nvPr>
            <p:ph idx="1"/>
          </p:nvPr>
        </p:nvSpPr>
        <p:spPr>
          <a:xfrm>
            <a:off x="3076168" y="1539425"/>
            <a:ext cx="3663136" cy="7598117"/>
          </a:xfrm>
        </p:spPr>
        <p:txBody>
          <a:bodyPr/>
          <a:lstStyle>
            <a:lvl1pPr>
              <a:defRPr sz="2532"/>
            </a:lvl1pPr>
            <a:lvl2pPr>
              <a:defRPr sz="2216"/>
            </a:lvl2pPr>
            <a:lvl3pPr>
              <a:defRPr sz="1899"/>
            </a:lvl3pPr>
            <a:lvl4pPr>
              <a:defRPr sz="1583"/>
            </a:lvl4pPr>
            <a:lvl5pPr>
              <a:defRPr sz="1583"/>
            </a:lvl5pPr>
            <a:lvl6pPr>
              <a:defRPr sz="1583"/>
            </a:lvl6pPr>
            <a:lvl7pPr>
              <a:defRPr sz="1583"/>
            </a:lvl7pPr>
            <a:lvl8pPr>
              <a:defRPr sz="1583"/>
            </a:lvl8pPr>
            <a:lvl9pPr>
              <a:defRPr sz="158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98405" y="3207544"/>
            <a:ext cx="2333742" cy="5942372"/>
          </a:xfrm>
        </p:spPr>
        <p:txBody>
          <a:bodyPr/>
          <a:lstStyle>
            <a:lvl1pPr marL="0" indent="0">
              <a:buNone/>
              <a:defRPr sz="1266"/>
            </a:lvl1pPr>
            <a:lvl2pPr marL="361782" indent="0">
              <a:buNone/>
              <a:defRPr sz="1108"/>
            </a:lvl2pPr>
            <a:lvl3pPr marL="723565" indent="0">
              <a:buNone/>
              <a:defRPr sz="950"/>
            </a:lvl3pPr>
            <a:lvl4pPr marL="1085347" indent="0">
              <a:buNone/>
              <a:defRPr sz="791"/>
            </a:lvl4pPr>
            <a:lvl5pPr marL="1447129" indent="0">
              <a:buNone/>
              <a:defRPr sz="791"/>
            </a:lvl5pPr>
            <a:lvl6pPr marL="1808912" indent="0">
              <a:buNone/>
              <a:defRPr sz="791"/>
            </a:lvl6pPr>
            <a:lvl7pPr marL="2170694" indent="0">
              <a:buNone/>
              <a:defRPr sz="791"/>
            </a:lvl7pPr>
            <a:lvl8pPr marL="2532477" indent="0">
              <a:buNone/>
              <a:defRPr sz="791"/>
            </a:lvl8pPr>
            <a:lvl9pPr marL="2894259" indent="0">
              <a:buNone/>
              <a:defRPr sz="791"/>
            </a:lvl9pPr>
          </a:lstStyle>
          <a:p>
            <a:pPr lvl="0"/>
            <a:r>
              <a:rPr lang="en-US"/>
              <a:t>Click to edit Master text styles</a:t>
            </a:r>
          </a:p>
        </p:txBody>
      </p:sp>
      <p:sp>
        <p:nvSpPr>
          <p:cNvPr id="5" name="Date Placeholder 4"/>
          <p:cNvSpPr>
            <a:spLocks noGrp="1"/>
          </p:cNvSpPr>
          <p:nvPr>
            <p:ph type="dt" sz="half" idx="10"/>
          </p:nvPr>
        </p:nvSpPr>
        <p:spPr/>
        <p:txBody>
          <a:bodyPr/>
          <a:lstStyle/>
          <a:p>
            <a:fld id="{80285D41-14E9-429C-81B7-166A9503E4E0}" type="datetimeFigureOut">
              <a:rPr lang="nl-NL" smtClean="0"/>
              <a:t>6-10-2026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9DEF85B0-99EE-486C-9451-5D7BE3291375}" type="slidenum">
              <a:rPr lang="nl-NL" smtClean="0"/>
              <a:t>‹nr.›</a:t>
            </a:fld>
            <a:endParaRPr lang="nl-NL"/>
          </a:p>
        </p:txBody>
      </p:sp>
    </p:spTree>
    <p:extLst>
      <p:ext uri="{BB962C8B-B14F-4D97-AF65-F5344CB8AC3E}">
        <p14:creationId xmlns:p14="http://schemas.microsoft.com/office/powerpoint/2010/main" val="1043850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8405" y="712788"/>
            <a:ext cx="2333742" cy="2494756"/>
          </a:xfrm>
        </p:spPr>
        <p:txBody>
          <a:bodyPr anchor="b"/>
          <a:lstStyle>
            <a:lvl1pPr>
              <a:defRPr sz="2532"/>
            </a:lvl1pPr>
          </a:lstStyle>
          <a:p>
            <a:r>
              <a:rPr lang="en-US"/>
              <a:t>Click to edit Master title style</a:t>
            </a:r>
            <a:endParaRPr lang="en-US" dirty="0"/>
          </a:p>
        </p:txBody>
      </p:sp>
      <p:sp>
        <p:nvSpPr>
          <p:cNvPr id="3" name="Picture Placeholder 2"/>
          <p:cNvSpPr>
            <a:spLocks noGrp="1" noChangeAspect="1"/>
          </p:cNvSpPr>
          <p:nvPr>
            <p:ph type="pic" idx="1"/>
          </p:nvPr>
        </p:nvSpPr>
        <p:spPr>
          <a:xfrm>
            <a:off x="3076168" y="1539425"/>
            <a:ext cx="3663136" cy="7598117"/>
          </a:xfrm>
        </p:spPr>
        <p:txBody>
          <a:bodyPr anchor="t"/>
          <a:lstStyle>
            <a:lvl1pPr marL="0" indent="0">
              <a:buNone/>
              <a:defRPr sz="2532"/>
            </a:lvl1pPr>
            <a:lvl2pPr marL="361782" indent="0">
              <a:buNone/>
              <a:defRPr sz="2216"/>
            </a:lvl2pPr>
            <a:lvl3pPr marL="723565" indent="0">
              <a:buNone/>
              <a:defRPr sz="1899"/>
            </a:lvl3pPr>
            <a:lvl4pPr marL="1085347" indent="0">
              <a:buNone/>
              <a:defRPr sz="1583"/>
            </a:lvl4pPr>
            <a:lvl5pPr marL="1447129" indent="0">
              <a:buNone/>
              <a:defRPr sz="1583"/>
            </a:lvl5pPr>
            <a:lvl6pPr marL="1808912" indent="0">
              <a:buNone/>
              <a:defRPr sz="1583"/>
            </a:lvl6pPr>
            <a:lvl7pPr marL="2170694" indent="0">
              <a:buNone/>
              <a:defRPr sz="1583"/>
            </a:lvl7pPr>
            <a:lvl8pPr marL="2532477" indent="0">
              <a:buNone/>
              <a:defRPr sz="1583"/>
            </a:lvl8pPr>
            <a:lvl9pPr marL="2894259" indent="0">
              <a:buNone/>
              <a:defRPr sz="1583"/>
            </a:lvl9pPr>
          </a:lstStyle>
          <a:p>
            <a:r>
              <a:rPr lang="en-US"/>
              <a:t>Click icon to add picture</a:t>
            </a:r>
            <a:endParaRPr lang="en-US" dirty="0"/>
          </a:p>
        </p:txBody>
      </p:sp>
      <p:sp>
        <p:nvSpPr>
          <p:cNvPr id="4" name="Text Placeholder 3"/>
          <p:cNvSpPr>
            <a:spLocks noGrp="1"/>
          </p:cNvSpPr>
          <p:nvPr>
            <p:ph type="body" sz="half" idx="2"/>
          </p:nvPr>
        </p:nvSpPr>
        <p:spPr>
          <a:xfrm>
            <a:off x="498405" y="3207544"/>
            <a:ext cx="2333742" cy="5942372"/>
          </a:xfrm>
        </p:spPr>
        <p:txBody>
          <a:bodyPr/>
          <a:lstStyle>
            <a:lvl1pPr marL="0" indent="0">
              <a:buNone/>
              <a:defRPr sz="1266"/>
            </a:lvl1pPr>
            <a:lvl2pPr marL="361782" indent="0">
              <a:buNone/>
              <a:defRPr sz="1108"/>
            </a:lvl2pPr>
            <a:lvl3pPr marL="723565" indent="0">
              <a:buNone/>
              <a:defRPr sz="950"/>
            </a:lvl3pPr>
            <a:lvl4pPr marL="1085347" indent="0">
              <a:buNone/>
              <a:defRPr sz="791"/>
            </a:lvl4pPr>
            <a:lvl5pPr marL="1447129" indent="0">
              <a:buNone/>
              <a:defRPr sz="791"/>
            </a:lvl5pPr>
            <a:lvl6pPr marL="1808912" indent="0">
              <a:buNone/>
              <a:defRPr sz="791"/>
            </a:lvl6pPr>
            <a:lvl7pPr marL="2170694" indent="0">
              <a:buNone/>
              <a:defRPr sz="791"/>
            </a:lvl7pPr>
            <a:lvl8pPr marL="2532477" indent="0">
              <a:buNone/>
              <a:defRPr sz="791"/>
            </a:lvl8pPr>
            <a:lvl9pPr marL="2894259" indent="0">
              <a:buNone/>
              <a:defRPr sz="791"/>
            </a:lvl9pPr>
          </a:lstStyle>
          <a:p>
            <a:pPr lvl="0"/>
            <a:r>
              <a:rPr lang="en-US"/>
              <a:t>Click to edit Master text styles</a:t>
            </a:r>
          </a:p>
        </p:txBody>
      </p:sp>
      <p:sp>
        <p:nvSpPr>
          <p:cNvPr id="5" name="Date Placeholder 4"/>
          <p:cNvSpPr>
            <a:spLocks noGrp="1"/>
          </p:cNvSpPr>
          <p:nvPr>
            <p:ph type="dt" sz="half" idx="10"/>
          </p:nvPr>
        </p:nvSpPr>
        <p:spPr/>
        <p:txBody>
          <a:bodyPr/>
          <a:lstStyle/>
          <a:p>
            <a:fld id="{80285D41-14E9-429C-81B7-166A9503E4E0}" type="datetimeFigureOut">
              <a:rPr lang="nl-NL" smtClean="0"/>
              <a:t>6-10-2026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9DEF85B0-99EE-486C-9451-5D7BE3291375}" type="slidenum">
              <a:rPr lang="nl-NL" smtClean="0"/>
              <a:t>‹nr.›</a:t>
            </a:fld>
            <a:endParaRPr lang="nl-NL"/>
          </a:p>
        </p:txBody>
      </p:sp>
    </p:spTree>
    <p:extLst>
      <p:ext uri="{BB962C8B-B14F-4D97-AF65-F5344CB8AC3E}">
        <p14:creationId xmlns:p14="http://schemas.microsoft.com/office/powerpoint/2010/main" val="18177009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285D41-14E9-429C-81B7-166A9503E4E0}" type="datetimeFigureOut">
              <a:rPr lang="nl-NL" smtClean="0"/>
              <a:t>6-10-2026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DEF85B0-99EE-486C-9451-5D7BE3291375}" type="slidenum">
              <a:rPr lang="nl-NL" smtClean="0"/>
              <a:t>‹nr.›</a:t>
            </a:fld>
            <a:endParaRPr lang="nl-NL"/>
          </a:p>
        </p:txBody>
      </p:sp>
    </p:spTree>
    <p:extLst>
      <p:ext uri="{BB962C8B-B14F-4D97-AF65-F5344CB8AC3E}">
        <p14:creationId xmlns:p14="http://schemas.microsoft.com/office/powerpoint/2010/main" val="4929635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178138" y="569240"/>
            <a:ext cx="1560225" cy="90608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97464" y="569240"/>
            <a:ext cx="4590226" cy="9060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285D41-14E9-429C-81B7-166A9503E4E0}" type="datetimeFigureOut">
              <a:rPr lang="nl-NL" smtClean="0"/>
              <a:t>6-10-2026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DEF85B0-99EE-486C-9451-5D7BE3291375}" type="slidenum">
              <a:rPr lang="nl-NL" smtClean="0"/>
              <a:t>‹nr.›</a:t>
            </a:fld>
            <a:endParaRPr lang="nl-NL"/>
          </a:p>
        </p:txBody>
      </p:sp>
    </p:spTree>
    <p:extLst>
      <p:ext uri="{BB962C8B-B14F-4D97-AF65-F5344CB8AC3E}">
        <p14:creationId xmlns:p14="http://schemas.microsoft.com/office/powerpoint/2010/main" val="28826178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7463" y="569242"/>
            <a:ext cx="6240899" cy="206659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97463" y="2846200"/>
            <a:ext cx="6240899" cy="678385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97463" y="9909729"/>
            <a:ext cx="1628061" cy="569240"/>
          </a:xfrm>
          <a:prstGeom prst="rect">
            <a:avLst/>
          </a:prstGeom>
        </p:spPr>
        <p:txBody>
          <a:bodyPr vert="horz" lIns="91440" tIns="45720" rIns="91440" bIns="45720" rtlCol="0" anchor="ctr"/>
          <a:lstStyle>
            <a:lvl1pPr algn="l">
              <a:defRPr sz="950">
                <a:solidFill>
                  <a:schemeClr val="tx1">
                    <a:tint val="75000"/>
                  </a:schemeClr>
                </a:solidFill>
              </a:defRPr>
            </a:lvl1pPr>
          </a:lstStyle>
          <a:p>
            <a:fld id="{80285D41-14E9-429C-81B7-166A9503E4E0}" type="datetimeFigureOut">
              <a:rPr lang="nl-NL" smtClean="0"/>
              <a:t>6-10-2026</a:t>
            </a:fld>
            <a:endParaRPr lang="nl-NL"/>
          </a:p>
        </p:txBody>
      </p:sp>
      <p:sp>
        <p:nvSpPr>
          <p:cNvPr id="5" name="Footer Placeholder 4"/>
          <p:cNvSpPr>
            <a:spLocks noGrp="1"/>
          </p:cNvSpPr>
          <p:nvPr>
            <p:ph type="ftr" sz="quarter" idx="3"/>
          </p:nvPr>
        </p:nvSpPr>
        <p:spPr>
          <a:xfrm>
            <a:off x="2396867" y="9909729"/>
            <a:ext cx="2442091" cy="569240"/>
          </a:xfrm>
          <a:prstGeom prst="rect">
            <a:avLst/>
          </a:prstGeom>
        </p:spPr>
        <p:txBody>
          <a:bodyPr vert="horz" lIns="91440" tIns="45720" rIns="91440" bIns="45720" rtlCol="0" anchor="ctr"/>
          <a:lstStyle>
            <a:lvl1pPr algn="ctr">
              <a:defRPr sz="950">
                <a:solidFill>
                  <a:schemeClr val="tx1">
                    <a:tint val="75000"/>
                  </a:schemeClr>
                </a:solidFill>
              </a:defRPr>
            </a:lvl1pPr>
          </a:lstStyle>
          <a:p>
            <a:endParaRPr lang="nl-NL"/>
          </a:p>
        </p:txBody>
      </p:sp>
      <p:sp>
        <p:nvSpPr>
          <p:cNvPr id="6" name="Slide Number Placeholder 5"/>
          <p:cNvSpPr>
            <a:spLocks noGrp="1"/>
          </p:cNvSpPr>
          <p:nvPr>
            <p:ph type="sldNum" sz="quarter" idx="4"/>
          </p:nvPr>
        </p:nvSpPr>
        <p:spPr>
          <a:xfrm>
            <a:off x="5110301" y="9909729"/>
            <a:ext cx="1628061" cy="569240"/>
          </a:xfrm>
          <a:prstGeom prst="rect">
            <a:avLst/>
          </a:prstGeom>
        </p:spPr>
        <p:txBody>
          <a:bodyPr vert="horz" lIns="91440" tIns="45720" rIns="91440" bIns="45720" rtlCol="0" anchor="ctr"/>
          <a:lstStyle>
            <a:lvl1pPr algn="r">
              <a:defRPr sz="950">
                <a:solidFill>
                  <a:schemeClr val="tx1">
                    <a:tint val="75000"/>
                  </a:schemeClr>
                </a:solidFill>
              </a:defRPr>
            </a:lvl1pPr>
          </a:lstStyle>
          <a:p>
            <a:fld id="{9DEF85B0-99EE-486C-9451-5D7BE3291375}" type="slidenum">
              <a:rPr lang="nl-NL" smtClean="0"/>
              <a:t>‹nr.›</a:t>
            </a:fld>
            <a:endParaRPr lang="nl-NL"/>
          </a:p>
        </p:txBody>
      </p:sp>
    </p:spTree>
    <p:extLst>
      <p:ext uri="{BB962C8B-B14F-4D97-AF65-F5344CB8AC3E}">
        <p14:creationId xmlns:p14="http://schemas.microsoft.com/office/powerpoint/2010/main" val="353407787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723565" rtl="0" eaLnBrk="1" latinLnBrk="0" hangingPunct="1">
        <a:lnSpc>
          <a:spcPct val="90000"/>
        </a:lnSpc>
        <a:spcBef>
          <a:spcPct val="0"/>
        </a:spcBef>
        <a:buNone/>
        <a:defRPr sz="3482" kern="1200">
          <a:solidFill>
            <a:schemeClr val="tx1"/>
          </a:solidFill>
          <a:latin typeface="+mj-lt"/>
          <a:ea typeface="+mj-ea"/>
          <a:cs typeface="+mj-cs"/>
        </a:defRPr>
      </a:lvl1pPr>
    </p:titleStyle>
    <p:bodyStyle>
      <a:lvl1pPr marL="180891" indent="-180891" algn="l" defTabSz="723565" rtl="0" eaLnBrk="1" latinLnBrk="0" hangingPunct="1">
        <a:lnSpc>
          <a:spcPct val="90000"/>
        </a:lnSpc>
        <a:spcBef>
          <a:spcPts val="791"/>
        </a:spcBef>
        <a:buFont typeface="Arial" panose="020B0604020202020204" pitchFamily="34" charset="0"/>
        <a:buChar char="•"/>
        <a:defRPr sz="2216" kern="1200">
          <a:solidFill>
            <a:schemeClr val="tx1"/>
          </a:solidFill>
          <a:latin typeface="+mn-lt"/>
          <a:ea typeface="+mn-ea"/>
          <a:cs typeface="+mn-cs"/>
        </a:defRPr>
      </a:lvl1pPr>
      <a:lvl2pPr marL="542674" indent="-180891" algn="l" defTabSz="723565" rtl="0" eaLnBrk="1" latinLnBrk="0" hangingPunct="1">
        <a:lnSpc>
          <a:spcPct val="90000"/>
        </a:lnSpc>
        <a:spcBef>
          <a:spcPts val="396"/>
        </a:spcBef>
        <a:buFont typeface="Arial" panose="020B0604020202020204" pitchFamily="34" charset="0"/>
        <a:buChar char="•"/>
        <a:defRPr sz="1899" kern="1200">
          <a:solidFill>
            <a:schemeClr val="tx1"/>
          </a:solidFill>
          <a:latin typeface="+mn-lt"/>
          <a:ea typeface="+mn-ea"/>
          <a:cs typeface="+mn-cs"/>
        </a:defRPr>
      </a:lvl2pPr>
      <a:lvl3pPr marL="904456" indent="-180891" algn="l" defTabSz="723565" rtl="0" eaLnBrk="1" latinLnBrk="0" hangingPunct="1">
        <a:lnSpc>
          <a:spcPct val="90000"/>
        </a:lnSpc>
        <a:spcBef>
          <a:spcPts val="396"/>
        </a:spcBef>
        <a:buFont typeface="Arial" panose="020B0604020202020204" pitchFamily="34" charset="0"/>
        <a:buChar char="•"/>
        <a:defRPr sz="1583" kern="1200">
          <a:solidFill>
            <a:schemeClr val="tx1"/>
          </a:solidFill>
          <a:latin typeface="+mn-lt"/>
          <a:ea typeface="+mn-ea"/>
          <a:cs typeface="+mn-cs"/>
        </a:defRPr>
      </a:lvl3pPr>
      <a:lvl4pPr marL="1266238" indent="-180891" algn="l" defTabSz="723565" rtl="0" eaLnBrk="1" latinLnBrk="0" hangingPunct="1">
        <a:lnSpc>
          <a:spcPct val="90000"/>
        </a:lnSpc>
        <a:spcBef>
          <a:spcPts val="396"/>
        </a:spcBef>
        <a:buFont typeface="Arial" panose="020B0604020202020204" pitchFamily="34" charset="0"/>
        <a:buChar char="•"/>
        <a:defRPr sz="1424" kern="1200">
          <a:solidFill>
            <a:schemeClr val="tx1"/>
          </a:solidFill>
          <a:latin typeface="+mn-lt"/>
          <a:ea typeface="+mn-ea"/>
          <a:cs typeface="+mn-cs"/>
        </a:defRPr>
      </a:lvl4pPr>
      <a:lvl5pPr marL="1628021" indent="-180891" algn="l" defTabSz="723565" rtl="0" eaLnBrk="1" latinLnBrk="0" hangingPunct="1">
        <a:lnSpc>
          <a:spcPct val="90000"/>
        </a:lnSpc>
        <a:spcBef>
          <a:spcPts val="396"/>
        </a:spcBef>
        <a:buFont typeface="Arial" panose="020B0604020202020204" pitchFamily="34" charset="0"/>
        <a:buChar char="•"/>
        <a:defRPr sz="1424" kern="1200">
          <a:solidFill>
            <a:schemeClr val="tx1"/>
          </a:solidFill>
          <a:latin typeface="+mn-lt"/>
          <a:ea typeface="+mn-ea"/>
          <a:cs typeface="+mn-cs"/>
        </a:defRPr>
      </a:lvl5pPr>
      <a:lvl6pPr marL="1989803" indent="-180891" algn="l" defTabSz="723565" rtl="0" eaLnBrk="1" latinLnBrk="0" hangingPunct="1">
        <a:lnSpc>
          <a:spcPct val="90000"/>
        </a:lnSpc>
        <a:spcBef>
          <a:spcPts val="396"/>
        </a:spcBef>
        <a:buFont typeface="Arial" panose="020B0604020202020204" pitchFamily="34" charset="0"/>
        <a:buChar char="•"/>
        <a:defRPr sz="1424" kern="1200">
          <a:solidFill>
            <a:schemeClr val="tx1"/>
          </a:solidFill>
          <a:latin typeface="+mn-lt"/>
          <a:ea typeface="+mn-ea"/>
          <a:cs typeface="+mn-cs"/>
        </a:defRPr>
      </a:lvl6pPr>
      <a:lvl7pPr marL="2351585" indent="-180891" algn="l" defTabSz="723565" rtl="0" eaLnBrk="1" latinLnBrk="0" hangingPunct="1">
        <a:lnSpc>
          <a:spcPct val="90000"/>
        </a:lnSpc>
        <a:spcBef>
          <a:spcPts val="396"/>
        </a:spcBef>
        <a:buFont typeface="Arial" panose="020B0604020202020204" pitchFamily="34" charset="0"/>
        <a:buChar char="•"/>
        <a:defRPr sz="1424" kern="1200">
          <a:solidFill>
            <a:schemeClr val="tx1"/>
          </a:solidFill>
          <a:latin typeface="+mn-lt"/>
          <a:ea typeface="+mn-ea"/>
          <a:cs typeface="+mn-cs"/>
        </a:defRPr>
      </a:lvl7pPr>
      <a:lvl8pPr marL="2713368" indent="-180891" algn="l" defTabSz="723565" rtl="0" eaLnBrk="1" latinLnBrk="0" hangingPunct="1">
        <a:lnSpc>
          <a:spcPct val="90000"/>
        </a:lnSpc>
        <a:spcBef>
          <a:spcPts val="396"/>
        </a:spcBef>
        <a:buFont typeface="Arial" panose="020B0604020202020204" pitchFamily="34" charset="0"/>
        <a:buChar char="•"/>
        <a:defRPr sz="1424" kern="1200">
          <a:solidFill>
            <a:schemeClr val="tx1"/>
          </a:solidFill>
          <a:latin typeface="+mn-lt"/>
          <a:ea typeface="+mn-ea"/>
          <a:cs typeface="+mn-cs"/>
        </a:defRPr>
      </a:lvl8pPr>
      <a:lvl9pPr marL="3075150" indent="-180891" algn="l" defTabSz="723565" rtl="0" eaLnBrk="1" latinLnBrk="0" hangingPunct="1">
        <a:lnSpc>
          <a:spcPct val="90000"/>
        </a:lnSpc>
        <a:spcBef>
          <a:spcPts val="396"/>
        </a:spcBef>
        <a:buFont typeface="Arial" panose="020B0604020202020204" pitchFamily="34" charset="0"/>
        <a:buChar char="•"/>
        <a:defRPr sz="1424" kern="1200">
          <a:solidFill>
            <a:schemeClr val="tx1"/>
          </a:solidFill>
          <a:latin typeface="+mn-lt"/>
          <a:ea typeface="+mn-ea"/>
          <a:cs typeface="+mn-cs"/>
        </a:defRPr>
      </a:lvl9pPr>
    </p:bodyStyle>
    <p:otherStyle>
      <a:defPPr>
        <a:defRPr lang="en-US"/>
      </a:defPPr>
      <a:lvl1pPr marL="0" algn="l" defTabSz="723565" rtl="0" eaLnBrk="1" latinLnBrk="0" hangingPunct="1">
        <a:defRPr sz="1424" kern="1200">
          <a:solidFill>
            <a:schemeClr val="tx1"/>
          </a:solidFill>
          <a:latin typeface="+mn-lt"/>
          <a:ea typeface="+mn-ea"/>
          <a:cs typeface="+mn-cs"/>
        </a:defRPr>
      </a:lvl1pPr>
      <a:lvl2pPr marL="361782" algn="l" defTabSz="723565" rtl="0" eaLnBrk="1" latinLnBrk="0" hangingPunct="1">
        <a:defRPr sz="1424" kern="1200">
          <a:solidFill>
            <a:schemeClr val="tx1"/>
          </a:solidFill>
          <a:latin typeface="+mn-lt"/>
          <a:ea typeface="+mn-ea"/>
          <a:cs typeface="+mn-cs"/>
        </a:defRPr>
      </a:lvl2pPr>
      <a:lvl3pPr marL="723565" algn="l" defTabSz="723565" rtl="0" eaLnBrk="1" latinLnBrk="0" hangingPunct="1">
        <a:defRPr sz="1424" kern="1200">
          <a:solidFill>
            <a:schemeClr val="tx1"/>
          </a:solidFill>
          <a:latin typeface="+mn-lt"/>
          <a:ea typeface="+mn-ea"/>
          <a:cs typeface="+mn-cs"/>
        </a:defRPr>
      </a:lvl3pPr>
      <a:lvl4pPr marL="1085347" algn="l" defTabSz="723565" rtl="0" eaLnBrk="1" latinLnBrk="0" hangingPunct="1">
        <a:defRPr sz="1424" kern="1200">
          <a:solidFill>
            <a:schemeClr val="tx1"/>
          </a:solidFill>
          <a:latin typeface="+mn-lt"/>
          <a:ea typeface="+mn-ea"/>
          <a:cs typeface="+mn-cs"/>
        </a:defRPr>
      </a:lvl4pPr>
      <a:lvl5pPr marL="1447129" algn="l" defTabSz="723565" rtl="0" eaLnBrk="1" latinLnBrk="0" hangingPunct="1">
        <a:defRPr sz="1424" kern="1200">
          <a:solidFill>
            <a:schemeClr val="tx1"/>
          </a:solidFill>
          <a:latin typeface="+mn-lt"/>
          <a:ea typeface="+mn-ea"/>
          <a:cs typeface="+mn-cs"/>
        </a:defRPr>
      </a:lvl5pPr>
      <a:lvl6pPr marL="1808912" algn="l" defTabSz="723565" rtl="0" eaLnBrk="1" latinLnBrk="0" hangingPunct="1">
        <a:defRPr sz="1424" kern="1200">
          <a:solidFill>
            <a:schemeClr val="tx1"/>
          </a:solidFill>
          <a:latin typeface="+mn-lt"/>
          <a:ea typeface="+mn-ea"/>
          <a:cs typeface="+mn-cs"/>
        </a:defRPr>
      </a:lvl6pPr>
      <a:lvl7pPr marL="2170694" algn="l" defTabSz="723565" rtl="0" eaLnBrk="1" latinLnBrk="0" hangingPunct="1">
        <a:defRPr sz="1424" kern="1200">
          <a:solidFill>
            <a:schemeClr val="tx1"/>
          </a:solidFill>
          <a:latin typeface="+mn-lt"/>
          <a:ea typeface="+mn-ea"/>
          <a:cs typeface="+mn-cs"/>
        </a:defRPr>
      </a:lvl7pPr>
      <a:lvl8pPr marL="2532477" algn="l" defTabSz="723565" rtl="0" eaLnBrk="1" latinLnBrk="0" hangingPunct="1">
        <a:defRPr sz="1424" kern="1200">
          <a:solidFill>
            <a:schemeClr val="tx1"/>
          </a:solidFill>
          <a:latin typeface="+mn-lt"/>
          <a:ea typeface="+mn-ea"/>
          <a:cs typeface="+mn-cs"/>
        </a:defRPr>
      </a:lvl8pPr>
      <a:lvl9pPr marL="2894259" algn="l" defTabSz="723565" rtl="0" eaLnBrk="1" latinLnBrk="0" hangingPunct="1">
        <a:defRPr sz="142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ledenadministratie@bzpc.nl" TargetMode="External"/><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www.bzpc.nl/" TargetMode="External"/><Relationship Id="rId1" Type="http://schemas.openxmlformats.org/officeDocument/2006/relationships/slideLayout" Target="../slideLayouts/slideLayout1.xml"/><Relationship Id="rId4" Type="http://schemas.openxmlformats.org/officeDocument/2006/relationships/hyperlink" Target="https://www.bzpc.nl/algemeen/privacy-belei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14325" y="339533"/>
            <a:ext cx="4676775" cy="615553"/>
          </a:xfrm>
          <a:prstGeom prst="rect">
            <a:avLst/>
          </a:prstGeom>
          <a:noFill/>
        </p:spPr>
        <p:txBody>
          <a:bodyPr wrap="square" rtlCol="0">
            <a:spAutoFit/>
          </a:bodyPr>
          <a:lstStyle/>
          <a:p>
            <a:r>
              <a:rPr lang="en-US" sz="1700" b="1" dirty="0">
                <a:latin typeface="Yu Gothic" panose="020B0400000000000000" pitchFamily="34" charset="-128"/>
                <a:ea typeface="Yu Gothic" panose="020B0400000000000000" pitchFamily="34" charset="-128"/>
                <a:cs typeface="Aharoni" panose="02010803020104030203" pitchFamily="2" charset="-79"/>
              </a:rPr>
              <a:t>BZ&amp;PC BOXMEER</a:t>
            </a:r>
          </a:p>
          <a:p>
            <a:r>
              <a:rPr lang="en-US" sz="1700" dirty="0">
                <a:latin typeface="Yu Gothic" panose="020B0400000000000000" pitchFamily="34" charset="-128"/>
                <a:ea typeface="Yu Gothic" panose="020B0400000000000000" pitchFamily="34" charset="-128"/>
              </a:rPr>
              <a:t>INSCHRIJFFORMULIER</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90209" y="7845"/>
            <a:ext cx="1431291" cy="1431291"/>
          </a:xfrm>
          <a:prstGeom prst="rect">
            <a:avLst/>
          </a:prstGeom>
        </p:spPr>
      </p:pic>
      <p:sp>
        <p:nvSpPr>
          <p:cNvPr id="6" name="TextBox 5"/>
          <p:cNvSpPr txBox="1"/>
          <p:nvPr/>
        </p:nvSpPr>
        <p:spPr>
          <a:xfrm>
            <a:off x="314325" y="1338170"/>
            <a:ext cx="6360160" cy="461665"/>
          </a:xfrm>
          <a:prstGeom prst="rect">
            <a:avLst/>
          </a:prstGeom>
          <a:noFill/>
        </p:spPr>
        <p:txBody>
          <a:bodyPr wrap="square" rtlCol="0">
            <a:spAutoFit/>
          </a:bodyPr>
          <a:lstStyle/>
          <a:p>
            <a:r>
              <a:rPr lang="nl-NL" sz="1200" dirty="0">
                <a:latin typeface="Yu Gothic" panose="020B0400000000000000" pitchFamily="34" charset="-128"/>
                <a:ea typeface="Yu Gothic" panose="020B0400000000000000" pitchFamily="34" charset="-128"/>
              </a:rPr>
              <a:t>Voor leden onder de 16 jaar dient een ouder of verzorger te ondertekenen. </a:t>
            </a:r>
          </a:p>
          <a:p>
            <a:r>
              <a:rPr lang="nl-NL" sz="1200" dirty="0">
                <a:latin typeface="Yu Gothic" panose="020B0400000000000000" pitchFamily="34" charset="-128"/>
                <a:ea typeface="Yu Gothic" panose="020B0400000000000000" pitchFamily="34" charset="-128"/>
              </a:rPr>
              <a:t>Lees en onderteken ook de 2e pagina van dit formulier. </a:t>
            </a:r>
          </a:p>
        </p:txBody>
      </p:sp>
      <p:sp>
        <p:nvSpPr>
          <p:cNvPr id="7" name="TextBox 6"/>
          <p:cNvSpPr txBox="1"/>
          <p:nvPr/>
        </p:nvSpPr>
        <p:spPr>
          <a:xfrm>
            <a:off x="321320" y="1860081"/>
            <a:ext cx="6451600" cy="4924425"/>
          </a:xfrm>
          <a:prstGeom prst="rect">
            <a:avLst/>
          </a:prstGeom>
          <a:noFill/>
        </p:spPr>
        <p:txBody>
          <a:bodyPr wrap="square" rtlCol="0">
            <a:spAutoFit/>
          </a:bodyPr>
          <a:lstStyle/>
          <a:p>
            <a:r>
              <a:rPr lang="en-US" sz="1400" b="1" dirty="0">
                <a:latin typeface="Yu Gothic" panose="020B0400000000000000" pitchFamily="34" charset="-128"/>
                <a:ea typeface="Yu Gothic" panose="020B0400000000000000" pitchFamily="34" charset="-128"/>
              </a:rPr>
              <a:t>GEGEVENS</a:t>
            </a:r>
          </a:p>
          <a:p>
            <a:endParaRPr lang="en-US" sz="1200" dirty="0">
              <a:latin typeface="Yu Gothic" panose="020B0400000000000000" pitchFamily="34" charset="-128"/>
              <a:ea typeface="Yu Gothic" panose="020B0400000000000000" pitchFamily="34" charset="-128"/>
            </a:endParaRPr>
          </a:p>
          <a:p>
            <a:r>
              <a:rPr lang="en-US" sz="1200" dirty="0">
                <a:latin typeface="Yu Gothic" panose="020B0400000000000000" pitchFamily="34" charset="-128"/>
                <a:ea typeface="Yu Gothic" panose="020B0400000000000000" pitchFamily="34" charset="-128"/>
              </a:rPr>
              <a:t>NAAM</a:t>
            </a:r>
          </a:p>
          <a:p>
            <a:endParaRPr lang="en-US" sz="1200" dirty="0">
              <a:latin typeface="Yu Gothic" panose="020B0400000000000000" pitchFamily="34" charset="-128"/>
              <a:ea typeface="Yu Gothic" panose="020B0400000000000000" pitchFamily="34" charset="-128"/>
            </a:endParaRPr>
          </a:p>
          <a:p>
            <a:r>
              <a:rPr lang="en-US" sz="1200" dirty="0">
                <a:latin typeface="Yu Gothic" panose="020B0400000000000000" pitchFamily="34" charset="-128"/>
                <a:ea typeface="Yu Gothic" panose="020B0400000000000000" pitchFamily="34" charset="-128"/>
              </a:rPr>
              <a:t>VOORLETTERS			ROEPNAAM</a:t>
            </a:r>
          </a:p>
          <a:p>
            <a:endParaRPr lang="en-US" sz="1200" dirty="0">
              <a:latin typeface="Yu Gothic" panose="020B0400000000000000" pitchFamily="34" charset="-128"/>
              <a:ea typeface="Yu Gothic" panose="020B0400000000000000" pitchFamily="34" charset="-128"/>
            </a:endParaRPr>
          </a:p>
          <a:p>
            <a:r>
              <a:rPr lang="en-US" sz="1200" dirty="0">
                <a:latin typeface="Yu Gothic" panose="020B0400000000000000" pitchFamily="34" charset="-128"/>
                <a:ea typeface="Yu Gothic" panose="020B0400000000000000" pitchFamily="34" charset="-128"/>
              </a:rPr>
              <a:t>STRAAT + HUISNUMMER		</a:t>
            </a:r>
          </a:p>
          <a:p>
            <a:endParaRPr lang="en-US" sz="1200" dirty="0">
              <a:latin typeface="Yu Gothic" panose="020B0400000000000000" pitchFamily="34" charset="-128"/>
              <a:ea typeface="Yu Gothic" panose="020B0400000000000000" pitchFamily="34" charset="-128"/>
            </a:endParaRPr>
          </a:p>
          <a:p>
            <a:r>
              <a:rPr lang="en-US" sz="1200" dirty="0">
                <a:latin typeface="Yu Gothic" panose="020B0400000000000000" pitchFamily="34" charset="-128"/>
                <a:ea typeface="Yu Gothic" panose="020B0400000000000000" pitchFamily="34" charset="-128"/>
              </a:rPr>
              <a:t>PLAATS				POSTCODE</a:t>
            </a:r>
          </a:p>
          <a:p>
            <a:endParaRPr lang="en-US" sz="1200" dirty="0">
              <a:latin typeface="Yu Gothic" panose="020B0400000000000000" pitchFamily="34" charset="-128"/>
              <a:ea typeface="Yu Gothic" panose="020B0400000000000000" pitchFamily="34" charset="-128"/>
            </a:endParaRPr>
          </a:p>
          <a:p>
            <a:r>
              <a:rPr lang="en-US" sz="1200" dirty="0">
                <a:latin typeface="Yu Gothic" panose="020B0400000000000000" pitchFamily="34" charset="-128"/>
                <a:ea typeface="Yu Gothic" panose="020B0400000000000000" pitchFamily="34" charset="-128"/>
              </a:rPr>
              <a:t>TELEFOON				GESLACHT</a:t>
            </a:r>
          </a:p>
          <a:p>
            <a:endParaRPr lang="en-US" sz="1200" dirty="0">
              <a:latin typeface="Yu Gothic" panose="020B0400000000000000" pitchFamily="34" charset="-128"/>
              <a:ea typeface="Yu Gothic" panose="020B0400000000000000" pitchFamily="34" charset="-128"/>
            </a:endParaRPr>
          </a:p>
          <a:p>
            <a:r>
              <a:rPr lang="en-US" sz="1200" dirty="0">
                <a:latin typeface="Yu Gothic" panose="020B0400000000000000" pitchFamily="34" charset="-128"/>
                <a:ea typeface="Yu Gothic" panose="020B0400000000000000" pitchFamily="34" charset="-128"/>
              </a:rPr>
              <a:t>GEBOORTEDATUM</a:t>
            </a:r>
          </a:p>
          <a:p>
            <a:endParaRPr lang="en-US" sz="1200" dirty="0">
              <a:latin typeface="Yu Gothic" panose="020B0400000000000000" pitchFamily="34" charset="-128"/>
              <a:ea typeface="Yu Gothic" panose="020B0400000000000000" pitchFamily="34" charset="-128"/>
            </a:endParaRPr>
          </a:p>
          <a:p>
            <a:r>
              <a:rPr lang="en-US" sz="1200" dirty="0">
                <a:latin typeface="Yu Gothic" panose="020B0400000000000000" pitchFamily="34" charset="-128"/>
                <a:ea typeface="Yu Gothic" panose="020B0400000000000000" pitchFamily="34" charset="-128"/>
              </a:rPr>
              <a:t>E-MAILADRES</a:t>
            </a:r>
          </a:p>
          <a:p>
            <a:endParaRPr lang="en-US" sz="1200" dirty="0">
              <a:latin typeface="Yu Gothic" panose="020B0400000000000000" pitchFamily="34" charset="-128"/>
              <a:ea typeface="Yu Gothic" panose="020B0400000000000000" pitchFamily="34" charset="-128"/>
            </a:endParaRPr>
          </a:p>
          <a:p>
            <a:endParaRPr lang="en-US" sz="1200" dirty="0">
              <a:latin typeface="Yu Gothic" panose="020B0400000000000000" pitchFamily="34" charset="-128"/>
              <a:ea typeface="Yu Gothic" panose="020B0400000000000000" pitchFamily="34" charset="-128"/>
            </a:endParaRPr>
          </a:p>
          <a:p>
            <a:r>
              <a:rPr lang="en-US" sz="1200" dirty="0">
                <a:latin typeface="Yu Gothic" panose="020B0400000000000000" pitchFamily="34" charset="-128"/>
                <a:ea typeface="Yu Gothic" panose="020B0400000000000000" pitchFamily="34" charset="-128"/>
              </a:rPr>
              <a:t>ZWEMGROEP:	ZWEMGROEP JEUGD/ RECREANTEN MAANDAG &amp; 		WOENSDAG	/ RECREANTEN VRIJDAG/ AQUA-BOOTCAMP/ 		(HEREN)POLO	</a:t>
            </a:r>
          </a:p>
          <a:p>
            <a:endParaRPr lang="en-US" sz="1200" dirty="0">
              <a:latin typeface="Yu Gothic" panose="020B0400000000000000" pitchFamily="34" charset="-128"/>
              <a:ea typeface="Yu Gothic" panose="020B0400000000000000" pitchFamily="34" charset="-128"/>
            </a:endParaRPr>
          </a:p>
          <a:p>
            <a:r>
              <a:rPr lang="en-US" sz="1200" dirty="0">
                <a:latin typeface="Yu Gothic" panose="020B0400000000000000" pitchFamily="34" charset="-128"/>
                <a:ea typeface="Yu Gothic" panose="020B0400000000000000" pitchFamily="34" charset="-128"/>
              </a:rPr>
              <a:t>IN BEZIT VAN DIPLOMA	:(A / B / C / D)</a:t>
            </a:r>
            <a:br>
              <a:rPr lang="en-US" sz="1200" dirty="0">
                <a:latin typeface="Yu Gothic" panose="020B0400000000000000" pitchFamily="34" charset="-128"/>
                <a:ea typeface="Yu Gothic" panose="020B0400000000000000" pitchFamily="34" charset="-128"/>
              </a:rPr>
            </a:br>
            <a:br>
              <a:rPr lang="en-US" sz="1200" dirty="0">
                <a:latin typeface="Yu Gothic" panose="020B0400000000000000" pitchFamily="34" charset="-128"/>
                <a:ea typeface="Yu Gothic" panose="020B0400000000000000" pitchFamily="34" charset="-128"/>
              </a:rPr>
            </a:br>
            <a:r>
              <a:rPr lang="en-US" sz="1200" dirty="0">
                <a:latin typeface="Yu Gothic" panose="020B0400000000000000" pitchFamily="34" charset="-128"/>
                <a:ea typeface="Yu Gothic" panose="020B0400000000000000" pitchFamily="34" charset="-128"/>
              </a:rPr>
              <a:t>      </a:t>
            </a:r>
            <a:r>
              <a:rPr lang="en-US" sz="1200" dirty="0" err="1">
                <a:latin typeface="Yu Gothic" panose="020B0400000000000000" pitchFamily="34" charset="-128"/>
                <a:ea typeface="Yu Gothic" panose="020B0400000000000000" pitchFamily="34" charset="-128"/>
              </a:rPr>
              <a:t>ik</a:t>
            </a:r>
            <a:r>
              <a:rPr lang="en-US" sz="1200" dirty="0">
                <a:latin typeface="Yu Gothic" panose="020B0400000000000000" pitchFamily="34" charset="-128"/>
                <a:ea typeface="Yu Gothic" panose="020B0400000000000000" pitchFamily="34" charset="-128"/>
              </a:rPr>
              <a:t> </a:t>
            </a:r>
            <a:r>
              <a:rPr lang="en-US" sz="1200" dirty="0" err="1">
                <a:latin typeface="Yu Gothic" panose="020B0400000000000000" pitchFamily="34" charset="-128"/>
                <a:ea typeface="Yu Gothic" panose="020B0400000000000000" pitchFamily="34" charset="-128"/>
              </a:rPr>
              <a:t>geef</a:t>
            </a:r>
            <a:r>
              <a:rPr lang="en-US" sz="1200" dirty="0">
                <a:latin typeface="Yu Gothic" panose="020B0400000000000000" pitchFamily="34" charset="-128"/>
                <a:ea typeface="Yu Gothic" panose="020B0400000000000000" pitchFamily="34" charset="-128"/>
              </a:rPr>
              <a:t> </a:t>
            </a:r>
            <a:r>
              <a:rPr lang="en-US" sz="1200" dirty="0" err="1">
                <a:latin typeface="Yu Gothic" panose="020B0400000000000000" pitchFamily="34" charset="-128"/>
                <a:ea typeface="Yu Gothic" panose="020B0400000000000000" pitchFamily="34" charset="-128"/>
              </a:rPr>
              <a:t>toestemming</a:t>
            </a:r>
            <a:r>
              <a:rPr lang="en-US" sz="1200" dirty="0">
                <a:latin typeface="Yu Gothic" panose="020B0400000000000000" pitchFamily="34" charset="-128"/>
                <a:ea typeface="Yu Gothic" panose="020B0400000000000000" pitchFamily="34" charset="-128"/>
              </a:rPr>
              <a:t> om </a:t>
            </a:r>
            <a:r>
              <a:rPr lang="en-US" sz="1200" dirty="0" err="1">
                <a:latin typeface="Yu Gothic" panose="020B0400000000000000" pitchFamily="34" charset="-128"/>
                <a:ea typeface="Yu Gothic" panose="020B0400000000000000" pitchFamily="34" charset="-128"/>
              </a:rPr>
              <a:t>opgenomen</a:t>
            </a:r>
            <a:r>
              <a:rPr lang="en-US" sz="1200" dirty="0">
                <a:latin typeface="Yu Gothic" panose="020B0400000000000000" pitchFamily="34" charset="-128"/>
                <a:ea typeface="Yu Gothic" panose="020B0400000000000000" pitchFamily="34" charset="-128"/>
              </a:rPr>
              <a:t> </a:t>
            </a:r>
            <a:r>
              <a:rPr lang="en-US" sz="1200" dirty="0" err="1">
                <a:latin typeface="Yu Gothic" panose="020B0400000000000000" pitchFamily="34" charset="-128"/>
                <a:ea typeface="Yu Gothic" panose="020B0400000000000000" pitchFamily="34" charset="-128"/>
              </a:rPr>
              <a:t>te</a:t>
            </a:r>
            <a:r>
              <a:rPr lang="en-US" sz="1200" dirty="0">
                <a:latin typeface="Yu Gothic" panose="020B0400000000000000" pitchFamily="34" charset="-128"/>
                <a:ea typeface="Yu Gothic" panose="020B0400000000000000" pitchFamily="34" charset="-128"/>
              </a:rPr>
              <a:t> </a:t>
            </a:r>
            <a:r>
              <a:rPr lang="en-US" sz="1200" dirty="0" err="1">
                <a:latin typeface="Yu Gothic" panose="020B0400000000000000" pitchFamily="34" charset="-128"/>
                <a:ea typeface="Yu Gothic" panose="020B0400000000000000" pitchFamily="34" charset="-128"/>
              </a:rPr>
              <a:t>worden</a:t>
            </a:r>
            <a:r>
              <a:rPr lang="en-US" sz="1200" dirty="0">
                <a:latin typeface="Yu Gothic" panose="020B0400000000000000" pitchFamily="34" charset="-128"/>
                <a:ea typeface="Yu Gothic" panose="020B0400000000000000" pitchFamily="34" charset="-128"/>
              </a:rPr>
              <a:t> in de WhatsApp </a:t>
            </a:r>
            <a:r>
              <a:rPr lang="en-US" sz="1200" dirty="0" err="1">
                <a:latin typeface="Yu Gothic" panose="020B0400000000000000" pitchFamily="34" charset="-128"/>
                <a:ea typeface="Yu Gothic" panose="020B0400000000000000" pitchFamily="34" charset="-128"/>
              </a:rPr>
              <a:t>groep</a:t>
            </a:r>
            <a:r>
              <a:rPr lang="en-US" sz="1200" dirty="0">
                <a:latin typeface="Yu Gothic" panose="020B0400000000000000" pitchFamily="34" charset="-128"/>
                <a:ea typeface="Yu Gothic" panose="020B0400000000000000" pitchFamily="34" charset="-128"/>
              </a:rPr>
              <a:t> </a:t>
            </a:r>
            <a:r>
              <a:rPr lang="en-US" sz="1200" dirty="0" err="1">
                <a:latin typeface="Yu Gothic" panose="020B0400000000000000" pitchFamily="34" charset="-128"/>
                <a:ea typeface="Yu Gothic" panose="020B0400000000000000" pitchFamily="34" charset="-128"/>
              </a:rPr>
              <a:t>voor</a:t>
            </a:r>
            <a:br>
              <a:rPr lang="en-US" sz="1200" dirty="0">
                <a:latin typeface="Yu Gothic" panose="020B0400000000000000" pitchFamily="34" charset="-128"/>
                <a:ea typeface="Yu Gothic" panose="020B0400000000000000" pitchFamily="34" charset="-128"/>
              </a:rPr>
            </a:br>
            <a:r>
              <a:rPr lang="en-US" sz="1200" dirty="0">
                <a:latin typeface="Yu Gothic" panose="020B0400000000000000" pitchFamily="34" charset="-128"/>
                <a:ea typeface="Yu Gothic" panose="020B0400000000000000" pitchFamily="34" charset="-128"/>
              </a:rPr>
              <a:t>      </a:t>
            </a:r>
            <a:r>
              <a:rPr lang="en-US" sz="1200" dirty="0" err="1">
                <a:latin typeface="Yu Gothic" panose="020B0400000000000000" pitchFamily="34" charset="-128"/>
                <a:ea typeface="Yu Gothic" panose="020B0400000000000000" pitchFamily="34" charset="-128"/>
              </a:rPr>
              <a:t>communicatie</a:t>
            </a:r>
            <a:r>
              <a:rPr lang="en-US" sz="1200" dirty="0">
                <a:latin typeface="Yu Gothic" panose="020B0400000000000000" pitchFamily="34" charset="-128"/>
                <a:ea typeface="Yu Gothic" panose="020B0400000000000000" pitchFamily="34" charset="-128"/>
              </a:rPr>
              <a:t> </a:t>
            </a:r>
            <a:r>
              <a:rPr lang="en-US" sz="1200" dirty="0" err="1">
                <a:latin typeface="Yu Gothic" panose="020B0400000000000000" pitchFamily="34" charset="-128"/>
                <a:ea typeface="Yu Gothic" panose="020B0400000000000000" pitchFamily="34" charset="-128"/>
              </a:rPr>
              <a:t>vanuit</a:t>
            </a:r>
            <a:r>
              <a:rPr lang="en-US" sz="1200" dirty="0">
                <a:latin typeface="Yu Gothic" panose="020B0400000000000000" pitchFamily="34" charset="-128"/>
                <a:ea typeface="Yu Gothic" panose="020B0400000000000000" pitchFamily="34" charset="-128"/>
              </a:rPr>
              <a:t> het </a:t>
            </a:r>
            <a:r>
              <a:rPr lang="en-US" sz="1200" dirty="0" err="1">
                <a:latin typeface="Yu Gothic" panose="020B0400000000000000" pitchFamily="34" charset="-128"/>
                <a:ea typeface="Yu Gothic" panose="020B0400000000000000" pitchFamily="34" charset="-128"/>
              </a:rPr>
              <a:t>Bestuur</a:t>
            </a:r>
            <a:r>
              <a:rPr lang="en-US" sz="1200" dirty="0">
                <a:latin typeface="Yu Gothic" panose="020B0400000000000000" pitchFamily="34" charset="-128"/>
                <a:ea typeface="Yu Gothic" panose="020B0400000000000000" pitchFamily="34" charset="-128"/>
              </a:rPr>
              <a:t> met </a:t>
            </a:r>
            <a:r>
              <a:rPr lang="en-US" sz="1200" dirty="0" err="1">
                <a:latin typeface="Yu Gothic" panose="020B0400000000000000" pitchFamily="34" charset="-128"/>
                <a:ea typeface="Yu Gothic" panose="020B0400000000000000" pitchFamily="34" charset="-128"/>
              </a:rPr>
              <a:t>mobiel</a:t>
            </a:r>
            <a:r>
              <a:rPr lang="en-US" sz="1200" dirty="0">
                <a:latin typeface="Yu Gothic" panose="020B0400000000000000" pitchFamily="34" charset="-128"/>
                <a:ea typeface="Yu Gothic" panose="020B0400000000000000" pitchFamily="34" charset="-128"/>
              </a:rPr>
              <a:t> </a:t>
            </a:r>
            <a:r>
              <a:rPr lang="en-US" sz="1200" dirty="0" err="1">
                <a:latin typeface="Yu Gothic" panose="020B0400000000000000" pitchFamily="34" charset="-128"/>
                <a:ea typeface="Yu Gothic" panose="020B0400000000000000" pitchFamily="34" charset="-128"/>
              </a:rPr>
              <a:t>nummer</a:t>
            </a:r>
            <a:br>
              <a:rPr lang="en-US" sz="1200" dirty="0">
                <a:latin typeface="Yu Gothic" panose="020B0400000000000000" pitchFamily="34" charset="-128"/>
                <a:ea typeface="Yu Gothic" panose="020B0400000000000000" pitchFamily="34" charset="-128"/>
              </a:rPr>
            </a:br>
            <a:endParaRPr lang="en-US" sz="1200" dirty="0">
              <a:latin typeface="Yu Gothic" panose="020B0400000000000000" pitchFamily="34" charset="-128"/>
              <a:ea typeface="Yu Gothic" panose="020B0400000000000000" pitchFamily="34" charset="-128"/>
            </a:endParaRPr>
          </a:p>
        </p:txBody>
      </p:sp>
      <p:sp>
        <p:nvSpPr>
          <p:cNvPr id="10" name="TextBox 9"/>
          <p:cNvSpPr txBox="1"/>
          <p:nvPr/>
        </p:nvSpPr>
        <p:spPr>
          <a:xfrm>
            <a:off x="416560" y="6831914"/>
            <a:ext cx="6451600" cy="2893100"/>
          </a:xfrm>
          <a:prstGeom prst="rect">
            <a:avLst/>
          </a:prstGeom>
          <a:noFill/>
        </p:spPr>
        <p:txBody>
          <a:bodyPr wrap="square" rtlCol="0">
            <a:spAutoFit/>
          </a:bodyPr>
          <a:lstStyle/>
          <a:p>
            <a:r>
              <a:rPr lang="en-US" sz="1400" b="1" dirty="0">
                <a:latin typeface="Yu Gothic" panose="020B0400000000000000" pitchFamily="34" charset="-128"/>
                <a:ea typeface="Yu Gothic" panose="020B0400000000000000" pitchFamily="34" charset="-128"/>
              </a:rPr>
              <a:t>MACHTIGING</a:t>
            </a:r>
          </a:p>
          <a:p>
            <a:endParaRPr lang="en-US" sz="1200" dirty="0">
              <a:latin typeface="Yu Gothic" panose="020B0400000000000000" pitchFamily="34" charset="-128"/>
              <a:ea typeface="Yu Gothic" panose="020B0400000000000000" pitchFamily="34" charset="-128"/>
            </a:endParaRPr>
          </a:p>
          <a:p>
            <a:r>
              <a:rPr lang="nl-NL" sz="1200" dirty="0">
                <a:latin typeface="Yu Gothic" panose="020B0400000000000000" pitchFamily="34" charset="-128"/>
                <a:ea typeface="Yu Gothic" panose="020B0400000000000000" pitchFamily="34" charset="-128"/>
              </a:rPr>
              <a:t>Ondergetekende verleent hierbij tot wederopzegging volgens lidmaatschapsvoorwaarden machtiging aan BZ&amp;PC BOXMEER om per direct gedurende het lidmaatschap de jaarlijks aangepaste bedrage van: </a:t>
            </a:r>
          </a:p>
          <a:p>
            <a:endParaRPr lang="en-US" sz="1200" dirty="0">
              <a:latin typeface="Yu Gothic" panose="020B0400000000000000" pitchFamily="34" charset="-128"/>
              <a:ea typeface="Yu Gothic" panose="020B0400000000000000" pitchFamily="34" charset="-128"/>
            </a:endParaRPr>
          </a:p>
          <a:p>
            <a:r>
              <a:rPr lang="en-US" sz="1200" dirty="0">
                <a:latin typeface="Yu Gothic" panose="020B0400000000000000" pitchFamily="34" charset="-128"/>
                <a:ea typeface="Yu Gothic" panose="020B0400000000000000" pitchFamily="34" charset="-128"/>
              </a:rPr>
              <a:t>NAAM</a:t>
            </a:r>
          </a:p>
          <a:p>
            <a:endParaRPr lang="en-US" sz="1200" dirty="0">
              <a:latin typeface="Yu Gothic" panose="020B0400000000000000" pitchFamily="34" charset="-128"/>
              <a:ea typeface="Yu Gothic" panose="020B0400000000000000" pitchFamily="34" charset="-128"/>
            </a:endParaRPr>
          </a:p>
          <a:p>
            <a:r>
              <a:rPr lang="en-US" sz="1200" dirty="0">
                <a:latin typeface="Yu Gothic" panose="020B0400000000000000" pitchFamily="34" charset="-128"/>
                <a:ea typeface="Yu Gothic" panose="020B0400000000000000" pitchFamily="34" charset="-128"/>
              </a:rPr>
              <a:t>PLAATS</a:t>
            </a:r>
          </a:p>
          <a:p>
            <a:endParaRPr lang="en-US" sz="1200" dirty="0">
              <a:latin typeface="Yu Gothic" panose="020B0400000000000000" pitchFamily="34" charset="-128"/>
              <a:ea typeface="Yu Gothic" panose="020B0400000000000000" pitchFamily="34" charset="-128"/>
            </a:endParaRPr>
          </a:p>
          <a:p>
            <a:r>
              <a:rPr lang="en-US" sz="1200" dirty="0">
                <a:latin typeface="Yu Gothic" panose="020B0400000000000000" pitchFamily="34" charset="-128"/>
                <a:ea typeface="Yu Gothic" panose="020B0400000000000000" pitchFamily="34" charset="-128"/>
              </a:rPr>
              <a:t>BANK-/GIROREKENINGNR.</a:t>
            </a:r>
          </a:p>
          <a:p>
            <a:endParaRPr lang="en-US" sz="1200" dirty="0">
              <a:latin typeface="Yu Gothic" panose="020B0400000000000000" pitchFamily="34" charset="-128"/>
              <a:ea typeface="Yu Gothic" panose="020B0400000000000000" pitchFamily="34" charset="-128"/>
            </a:endParaRPr>
          </a:p>
          <a:p>
            <a:r>
              <a:rPr lang="nl-NL" sz="1200" dirty="0">
                <a:latin typeface="Yu Gothic" panose="020B0400000000000000" pitchFamily="34" charset="-128"/>
                <a:ea typeface="Yu Gothic" panose="020B0400000000000000" pitchFamily="34" charset="-128"/>
              </a:rPr>
              <a:t>af te schrijven wegens contributie.</a:t>
            </a:r>
          </a:p>
          <a:p>
            <a:endParaRPr lang="en-US" sz="1200" dirty="0">
              <a:latin typeface="Yu Gothic" panose="020B0400000000000000" pitchFamily="34" charset="-128"/>
              <a:ea typeface="Yu Gothic" panose="020B0400000000000000" pitchFamily="34" charset="-128"/>
            </a:endParaRPr>
          </a:p>
          <a:p>
            <a:r>
              <a:rPr lang="en-US" sz="1200" dirty="0">
                <a:latin typeface="Yu Gothic" panose="020B0400000000000000" pitchFamily="34" charset="-128"/>
                <a:ea typeface="Yu Gothic" panose="020B0400000000000000" pitchFamily="34" charset="-128"/>
              </a:rPr>
              <a:t>HANDTEKENING			DATUM</a:t>
            </a:r>
          </a:p>
        </p:txBody>
      </p:sp>
      <p:cxnSp>
        <p:nvCxnSpPr>
          <p:cNvPr id="18" name="Straight Connector 17"/>
          <p:cNvCxnSpPr>
            <a:cxnSpLocks/>
          </p:cNvCxnSpPr>
          <p:nvPr/>
        </p:nvCxnSpPr>
        <p:spPr>
          <a:xfrm>
            <a:off x="5064585" y="3586072"/>
            <a:ext cx="1609900" cy="0"/>
          </a:xfrm>
          <a:prstGeom prst="line">
            <a:avLst/>
          </a:prstGeom>
          <a:ln w="1016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cxnSpLocks/>
          </p:cNvCxnSpPr>
          <p:nvPr/>
        </p:nvCxnSpPr>
        <p:spPr>
          <a:xfrm>
            <a:off x="5094912" y="2881122"/>
            <a:ext cx="1579573" cy="0"/>
          </a:xfrm>
          <a:prstGeom prst="line">
            <a:avLst/>
          </a:prstGeom>
          <a:ln w="1016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cxnSpLocks/>
          </p:cNvCxnSpPr>
          <p:nvPr/>
        </p:nvCxnSpPr>
        <p:spPr>
          <a:xfrm>
            <a:off x="1148378" y="2417442"/>
            <a:ext cx="5526107" cy="21399"/>
          </a:xfrm>
          <a:prstGeom prst="line">
            <a:avLst/>
          </a:prstGeom>
          <a:ln w="1016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cxnSpLocks/>
          </p:cNvCxnSpPr>
          <p:nvPr/>
        </p:nvCxnSpPr>
        <p:spPr>
          <a:xfrm>
            <a:off x="5094912" y="3914126"/>
            <a:ext cx="1579573" cy="0"/>
          </a:xfrm>
          <a:prstGeom prst="line">
            <a:avLst/>
          </a:prstGeom>
          <a:ln w="1016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1622097" y="2859786"/>
            <a:ext cx="2355543" cy="0"/>
          </a:xfrm>
          <a:prstGeom prst="line">
            <a:avLst/>
          </a:prstGeom>
          <a:ln w="1016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a:cxnSpLocks/>
          </p:cNvCxnSpPr>
          <p:nvPr/>
        </p:nvCxnSpPr>
        <p:spPr>
          <a:xfrm>
            <a:off x="2270769" y="3221046"/>
            <a:ext cx="4436110" cy="16911"/>
          </a:xfrm>
          <a:prstGeom prst="line">
            <a:avLst/>
          </a:prstGeom>
          <a:ln w="1016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a:cxnSpLocks/>
          </p:cNvCxnSpPr>
          <p:nvPr/>
        </p:nvCxnSpPr>
        <p:spPr>
          <a:xfrm flipV="1">
            <a:off x="1180137" y="3602151"/>
            <a:ext cx="2801303" cy="5814"/>
          </a:xfrm>
          <a:prstGeom prst="line">
            <a:avLst/>
          </a:prstGeom>
          <a:ln w="1016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a:cxnSpLocks/>
          </p:cNvCxnSpPr>
          <p:nvPr/>
        </p:nvCxnSpPr>
        <p:spPr>
          <a:xfrm>
            <a:off x="1333500" y="3986135"/>
            <a:ext cx="2653030" cy="0"/>
          </a:xfrm>
          <a:prstGeom prst="line">
            <a:avLst/>
          </a:prstGeom>
          <a:ln w="1016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a:cxnSpLocks/>
          </p:cNvCxnSpPr>
          <p:nvPr/>
        </p:nvCxnSpPr>
        <p:spPr>
          <a:xfrm flipV="1">
            <a:off x="1914372" y="4364306"/>
            <a:ext cx="4760113" cy="21965"/>
          </a:xfrm>
          <a:prstGeom prst="line">
            <a:avLst/>
          </a:prstGeom>
          <a:ln w="1016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cxnSpLocks/>
          </p:cNvCxnSpPr>
          <p:nvPr/>
        </p:nvCxnSpPr>
        <p:spPr>
          <a:xfrm flipV="1">
            <a:off x="1568757" y="4764369"/>
            <a:ext cx="5105728" cy="6865"/>
          </a:xfrm>
          <a:prstGeom prst="line">
            <a:avLst/>
          </a:prstGeom>
          <a:ln w="1016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1071514" y="8136496"/>
            <a:ext cx="5463398" cy="1905"/>
          </a:xfrm>
          <a:prstGeom prst="line">
            <a:avLst/>
          </a:prstGeom>
          <a:ln w="1016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1180137" y="8503427"/>
            <a:ext cx="5354775" cy="23525"/>
          </a:xfrm>
          <a:prstGeom prst="line">
            <a:avLst/>
          </a:prstGeom>
          <a:ln w="1016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2596668" y="8867226"/>
            <a:ext cx="3938244" cy="24752"/>
          </a:xfrm>
          <a:prstGeom prst="line">
            <a:avLst/>
          </a:prstGeom>
          <a:ln w="1016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1834091" y="9606366"/>
            <a:ext cx="2143549" cy="2454"/>
          </a:xfrm>
          <a:prstGeom prst="line">
            <a:avLst/>
          </a:prstGeom>
          <a:ln w="1016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4844918" y="9603912"/>
            <a:ext cx="1689994" cy="2454"/>
          </a:xfrm>
          <a:prstGeom prst="line">
            <a:avLst/>
          </a:prstGeom>
          <a:ln w="10160">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416560" y="9837116"/>
            <a:ext cx="6328103" cy="646331"/>
          </a:xfrm>
          <a:prstGeom prst="rect">
            <a:avLst/>
          </a:prstGeom>
          <a:noFill/>
        </p:spPr>
        <p:txBody>
          <a:bodyPr wrap="square" rtlCol="0">
            <a:spAutoFit/>
          </a:bodyPr>
          <a:lstStyle/>
          <a:p>
            <a:r>
              <a:rPr lang="nl-NL" sz="1200" dirty="0">
                <a:latin typeface="Yu Gothic" panose="020B0400000000000000" pitchFamily="34" charset="-128"/>
                <a:ea typeface="Yu Gothic" panose="020B0400000000000000" pitchFamily="34" charset="-128"/>
              </a:rPr>
              <a:t>Gelieve ook de andere zijde van dit formulier in te vullen en op te sturen naar </a:t>
            </a:r>
            <a:r>
              <a:rPr lang="nl-NL" sz="1200" dirty="0">
                <a:latin typeface="Yu Gothic" panose="020B0400000000000000" pitchFamily="34" charset="-128"/>
                <a:ea typeface="Yu Gothic" panose="020B0400000000000000" pitchFamily="34" charset="-128"/>
                <a:hlinkClick r:id="rId3"/>
              </a:rPr>
              <a:t>ledenadministratie@bzpc.nl</a:t>
            </a:r>
            <a:r>
              <a:rPr lang="nl-NL" sz="1200" dirty="0">
                <a:latin typeface="Yu Gothic" panose="020B0400000000000000" pitchFamily="34" charset="-128"/>
                <a:ea typeface="Yu Gothic" panose="020B0400000000000000" pitchFamily="34" charset="-128"/>
              </a:rPr>
              <a:t> . </a:t>
            </a:r>
            <a:br>
              <a:rPr lang="nl-NL" sz="1200" dirty="0">
                <a:latin typeface="Yu Gothic" panose="020B0400000000000000" pitchFamily="34" charset="-128"/>
                <a:ea typeface="Yu Gothic" panose="020B0400000000000000" pitchFamily="34" charset="-128"/>
              </a:rPr>
            </a:br>
            <a:r>
              <a:rPr lang="nl-NL" sz="1200" dirty="0">
                <a:latin typeface="Yu Gothic" panose="020B0400000000000000" pitchFamily="34" charset="-128"/>
                <a:ea typeface="Yu Gothic" panose="020B0400000000000000" pitchFamily="34" charset="-128"/>
              </a:rPr>
              <a:t>NB. Elk lid is te allen tijde verantwoordelijk voor zijn eigen gezondheid!</a:t>
            </a:r>
          </a:p>
        </p:txBody>
      </p:sp>
      <p:sp>
        <p:nvSpPr>
          <p:cNvPr id="2" name="Rechthoek 1">
            <a:extLst>
              <a:ext uri="{FF2B5EF4-FFF2-40B4-BE49-F238E27FC236}">
                <a16:creationId xmlns:a16="http://schemas.microsoft.com/office/drawing/2014/main" id="{B08E3EB9-BE22-B9D2-98EC-4B3EC7EDCBC4}"/>
              </a:ext>
            </a:extLst>
          </p:cNvPr>
          <p:cNvSpPr/>
          <p:nvPr/>
        </p:nvSpPr>
        <p:spPr>
          <a:xfrm>
            <a:off x="416560" y="6171727"/>
            <a:ext cx="180975" cy="17613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cxnSp>
        <p:nvCxnSpPr>
          <p:cNvPr id="11" name="Straight Connector 17">
            <a:extLst>
              <a:ext uri="{FF2B5EF4-FFF2-40B4-BE49-F238E27FC236}">
                <a16:creationId xmlns:a16="http://schemas.microsoft.com/office/drawing/2014/main" id="{1140A593-81A2-517C-CFBC-7CA4696D8C5C}"/>
              </a:ext>
            </a:extLst>
          </p:cNvPr>
          <p:cNvCxnSpPr>
            <a:cxnSpLocks/>
          </p:cNvCxnSpPr>
          <p:nvPr/>
        </p:nvCxnSpPr>
        <p:spPr>
          <a:xfrm>
            <a:off x="4597860" y="6605497"/>
            <a:ext cx="1848152" cy="0"/>
          </a:xfrm>
          <a:prstGeom prst="line">
            <a:avLst/>
          </a:prstGeom>
          <a:ln w="10160">
            <a:solidFill>
              <a:schemeClr val="tx1"/>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90046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48617" y="315592"/>
            <a:ext cx="6562165" cy="1600438"/>
          </a:xfrm>
          <a:prstGeom prst="rect">
            <a:avLst/>
          </a:prstGeom>
          <a:noFill/>
        </p:spPr>
        <p:txBody>
          <a:bodyPr wrap="square" rtlCol="0">
            <a:spAutoFit/>
          </a:bodyPr>
          <a:lstStyle/>
          <a:p>
            <a:r>
              <a:rPr lang="nl-NL" sz="2800" b="1" dirty="0">
                <a:latin typeface="Yu Gothic" panose="020B0400000000000000" pitchFamily="34" charset="-128"/>
                <a:ea typeface="Yu Gothic" panose="020B0400000000000000" pitchFamily="34" charset="-128"/>
                <a:cs typeface="Aharoni" panose="02010803020104030203" pitchFamily="2" charset="-79"/>
              </a:rPr>
              <a:t>BOXMEERSE ZWEM- EN POLOCLUB</a:t>
            </a:r>
          </a:p>
          <a:p>
            <a:r>
              <a:rPr lang="nl-NL" sz="1400" dirty="0">
                <a:latin typeface="Yu Gothic" panose="020B0400000000000000" pitchFamily="34" charset="-128"/>
                <a:ea typeface="Yu Gothic" panose="020B0400000000000000" pitchFamily="34" charset="-128"/>
              </a:rPr>
              <a:t>Opgericht 1 mei 1963</a:t>
            </a:r>
          </a:p>
          <a:p>
            <a:r>
              <a:rPr lang="nl-NL" sz="1400" dirty="0">
                <a:latin typeface="Yu Gothic" panose="020B0400000000000000" pitchFamily="34" charset="-128"/>
                <a:ea typeface="Yu Gothic" panose="020B0400000000000000" pitchFamily="34" charset="-128"/>
              </a:rPr>
              <a:t>Koninklijk goedgekeurd 1970</a:t>
            </a:r>
          </a:p>
          <a:p>
            <a:r>
              <a:rPr lang="nl-NL" sz="1400" dirty="0">
                <a:latin typeface="Yu Gothic" panose="020B0400000000000000" pitchFamily="34" charset="-128"/>
                <a:ea typeface="Yu Gothic" panose="020B0400000000000000" pitchFamily="34" charset="-128"/>
                <a:hlinkClick r:id="rId2"/>
              </a:rPr>
              <a:t>www.bzpc.nl</a:t>
            </a:r>
            <a:r>
              <a:rPr lang="nl-NL" sz="1400" dirty="0">
                <a:latin typeface="Yu Gothic" panose="020B0400000000000000" pitchFamily="34" charset="-128"/>
                <a:ea typeface="Yu Gothic" panose="020B0400000000000000" pitchFamily="34" charset="-128"/>
              </a:rPr>
              <a:t> </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2345" y="-246856"/>
            <a:ext cx="2268696" cy="2268696"/>
          </a:xfrm>
          <a:prstGeom prst="rect">
            <a:avLst/>
          </a:prstGeom>
        </p:spPr>
      </p:pic>
      <p:sp>
        <p:nvSpPr>
          <p:cNvPr id="7" name="TextBox 6"/>
          <p:cNvSpPr txBox="1"/>
          <p:nvPr/>
        </p:nvSpPr>
        <p:spPr>
          <a:xfrm>
            <a:off x="416560" y="2021840"/>
            <a:ext cx="6451600" cy="6863417"/>
          </a:xfrm>
          <a:prstGeom prst="rect">
            <a:avLst/>
          </a:prstGeom>
          <a:noFill/>
        </p:spPr>
        <p:txBody>
          <a:bodyPr wrap="square" rtlCol="0">
            <a:spAutoFit/>
          </a:bodyPr>
          <a:lstStyle/>
          <a:p>
            <a:r>
              <a:rPr lang="en-US" sz="1600" b="1" dirty="0">
                <a:latin typeface="Yu Gothic" panose="020B0400000000000000" pitchFamily="34" charset="-128"/>
                <a:ea typeface="Yu Gothic" panose="020B0400000000000000" pitchFamily="34" charset="-128"/>
              </a:rPr>
              <a:t>LIDMAATSCHAPSVOORWAARDEN</a:t>
            </a:r>
          </a:p>
          <a:p>
            <a:endParaRPr lang="nl-NL" sz="1200" b="1" dirty="0">
              <a:latin typeface="Yu Gothic" panose="020B0400000000000000" pitchFamily="34" charset="-128"/>
              <a:ea typeface="Yu Gothic" panose="020B0400000000000000" pitchFamily="34" charset="-128"/>
            </a:endParaRPr>
          </a:p>
          <a:p>
            <a:r>
              <a:rPr lang="nl-NL" sz="1200" b="1" u="sng" dirty="0">
                <a:latin typeface="Yu Gothic" panose="020B0400000000000000" pitchFamily="34" charset="-128"/>
                <a:ea typeface="Yu Gothic" panose="020B0400000000000000" pitchFamily="34" charset="-128"/>
              </a:rPr>
              <a:t>Privacy Beleid</a:t>
            </a:r>
          </a:p>
          <a:p>
            <a:r>
              <a:rPr lang="nl-NL" sz="1100" dirty="0">
                <a:latin typeface="Yu Gothic" panose="020B0400000000000000" pitchFamily="34" charset="-128"/>
                <a:ea typeface="Yu Gothic" panose="020B0400000000000000" pitchFamily="34" charset="-128"/>
              </a:rPr>
              <a:t>Ondergetekende geeft aan kennis te hebben genomen van het door BZ&amp;PC BOXMEER gehanteerde privacy beleid zoals te vinden op </a:t>
            </a:r>
            <a:r>
              <a:rPr lang="nl-NL" sz="1100" dirty="0">
                <a:latin typeface="Yu Gothic" panose="020B0400000000000000" pitchFamily="34" charset="-128"/>
                <a:ea typeface="Yu Gothic" panose="020B0400000000000000" pitchFamily="34" charset="-128"/>
                <a:hlinkClick r:id="rId4"/>
              </a:rPr>
              <a:t>https://www.bzpc.nl/algemeen/privacy-beleid/</a:t>
            </a:r>
            <a:r>
              <a:rPr lang="nl-NL" sz="1100" dirty="0">
                <a:latin typeface="Yu Gothic" panose="020B0400000000000000" pitchFamily="34" charset="-128"/>
                <a:ea typeface="Yu Gothic" panose="020B0400000000000000" pitchFamily="34" charset="-128"/>
              </a:rPr>
              <a:t> . BZ&amp;PC zal ten aller tijde zorgvuldig met uw gegevens omgaan met betrekking tot de huidige AVG wetgeving. Vragen over het privacy beleid kunnen worden gesteld aan de privacy coördinator zoals te vinden in het privacy policy.</a:t>
            </a:r>
          </a:p>
          <a:p>
            <a:endParaRPr lang="en-US" sz="1200" dirty="0">
              <a:latin typeface="Yu Gothic" panose="020B0400000000000000" pitchFamily="34" charset="-128"/>
              <a:ea typeface="Yu Gothic" panose="020B0400000000000000" pitchFamily="34" charset="-128"/>
            </a:endParaRPr>
          </a:p>
          <a:p>
            <a:r>
              <a:rPr lang="nl-NL" sz="1200" b="1" u="sng" dirty="0">
                <a:latin typeface="Yu Gothic" panose="020B0400000000000000" pitchFamily="34" charset="-128"/>
                <a:ea typeface="Yu Gothic" panose="020B0400000000000000" pitchFamily="34" charset="-128"/>
              </a:rPr>
              <a:t>Contributie betalingen BZ&amp;PC</a:t>
            </a:r>
          </a:p>
          <a:p>
            <a:r>
              <a:rPr lang="nl-NL" sz="1100" dirty="0">
                <a:latin typeface="Yu Gothic" panose="020B0400000000000000" pitchFamily="34" charset="-128"/>
                <a:ea typeface="Yu Gothic" panose="020B0400000000000000" pitchFamily="34" charset="-128"/>
              </a:rPr>
              <a:t>Het is alleen mogelijk om te betalen per automatische incasso. Middels het inleveren van een getekend inschrijfformulier machtigt u BZ&amp;PC om eenmaal per seizoen een automatische afschrijving te doen van het verschuldigde bedrag aan contributie. De betaling zal geschieden aan het begin van het seizoen. Weigert iemand aan zijn/haar financiële verplichtingen te voldoen dan zal de vereniging de vorderingen uit handen geven aan een gerechtsdeurwaarder. Alle kosten binnen en buiten rechte, voortvloeiend uit het in gebreke zijn, komen voor rekening van het betreffende lid of zijn/haar wettelijke vertegenwoordig(st)er(s). </a:t>
            </a:r>
          </a:p>
          <a:p>
            <a:endParaRPr lang="nl-NL" sz="1100" dirty="0">
              <a:latin typeface="Yu Gothic" panose="020B0400000000000000" pitchFamily="34" charset="-128"/>
              <a:ea typeface="Yu Gothic" panose="020B0400000000000000" pitchFamily="34" charset="-128"/>
            </a:endParaRPr>
          </a:p>
          <a:p>
            <a:r>
              <a:rPr lang="nl-NL" sz="1100" dirty="0">
                <a:latin typeface="Yu Gothic" panose="020B0400000000000000" pitchFamily="34" charset="-128"/>
                <a:ea typeface="Yu Gothic" panose="020B0400000000000000" pitchFamily="34" charset="-128"/>
              </a:rPr>
              <a:t>Voor de hoogte van de contributiebedragen kunt u de website van onze vereniging raadplegen (</a:t>
            </a:r>
            <a:r>
              <a:rPr lang="nl-NL" sz="1100" dirty="0">
                <a:latin typeface="Yu Gothic" panose="020B0400000000000000" pitchFamily="34" charset="-128"/>
                <a:ea typeface="Yu Gothic" panose="020B0400000000000000" pitchFamily="34" charset="-128"/>
                <a:hlinkClick r:id="rId2"/>
              </a:rPr>
              <a:t>www.bzpc.nl</a:t>
            </a:r>
            <a:r>
              <a:rPr lang="nl-NL" sz="1100" dirty="0">
                <a:latin typeface="Yu Gothic" panose="020B0400000000000000" pitchFamily="34" charset="-128"/>
                <a:ea typeface="Yu Gothic" panose="020B0400000000000000" pitchFamily="34" charset="-128"/>
              </a:rPr>
              <a:t>). Hierop staan ten allen tijde de meest recente bedragen vermeldt. </a:t>
            </a:r>
          </a:p>
          <a:p>
            <a:endParaRPr lang="en-US" sz="1200" dirty="0">
              <a:latin typeface="Yu Gothic" panose="020B0400000000000000" pitchFamily="34" charset="-128"/>
              <a:ea typeface="Yu Gothic" panose="020B0400000000000000" pitchFamily="34" charset="-128"/>
            </a:endParaRPr>
          </a:p>
          <a:p>
            <a:r>
              <a:rPr lang="en-US" sz="1200" b="1" u="sng" dirty="0">
                <a:latin typeface="Yu Gothic" panose="020B0400000000000000" pitchFamily="34" charset="-128"/>
                <a:ea typeface="Yu Gothic" panose="020B0400000000000000" pitchFamily="34" charset="-128"/>
              </a:rPr>
              <a:t>Begin </a:t>
            </a:r>
            <a:r>
              <a:rPr lang="en-US" sz="1200" b="1" u="sng" dirty="0" err="1">
                <a:latin typeface="Yu Gothic" panose="020B0400000000000000" pitchFamily="34" charset="-128"/>
                <a:ea typeface="Yu Gothic" panose="020B0400000000000000" pitchFamily="34" charset="-128"/>
              </a:rPr>
              <a:t>en</a:t>
            </a:r>
            <a:r>
              <a:rPr lang="en-US" sz="1200" b="1" u="sng" dirty="0">
                <a:latin typeface="Yu Gothic" panose="020B0400000000000000" pitchFamily="34" charset="-128"/>
                <a:ea typeface="Yu Gothic" panose="020B0400000000000000" pitchFamily="34" charset="-128"/>
              </a:rPr>
              <a:t> </a:t>
            </a:r>
            <a:r>
              <a:rPr lang="en-US" sz="1200" b="1" u="sng" dirty="0" err="1">
                <a:latin typeface="Yu Gothic" panose="020B0400000000000000" pitchFamily="34" charset="-128"/>
                <a:ea typeface="Yu Gothic" panose="020B0400000000000000" pitchFamily="34" charset="-128"/>
              </a:rPr>
              <a:t>einde</a:t>
            </a:r>
            <a:r>
              <a:rPr lang="en-US" sz="1200" b="1" u="sng" dirty="0">
                <a:latin typeface="Yu Gothic" panose="020B0400000000000000" pitchFamily="34" charset="-128"/>
                <a:ea typeface="Yu Gothic" panose="020B0400000000000000" pitchFamily="34" charset="-128"/>
              </a:rPr>
              <a:t> </a:t>
            </a:r>
            <a:r>
              <a:rPr lang="en-US" sz="1200" b="1" u="sng" dirty="0" err="1">
                <a:latin typeface="Yu Gothic" panose="020B0400000000000000" pitchFamily="34" charset="-128"/>
                <a:ea typeface="Yu Gothic" panose="020B0400000000000000" pitchFamily="34" charset="-128"/>
              </a:rPr>
              <a:t>lidmaatschap</a:t>
            </a:r>
            <a:r>
              <a:rPr lang="en-US" sz="1200" b="1" u="sng" dirty="0">
                <a:latin typeface="Yu Gothic" panose="020B0400000000000000" pitchFamily="34" charset="-128"/>
                <a:ea typeface="Yu Gothic" panose="020B0400000000000000" pitchFamily="34" charset="-128"/>
              </a:rPr>
              <a:t> van BZ&amp;PC</a:t>
            </a:r>
          </a:p>
          <a:p>
            <a:r>
              <a:rPr lang="nl-NL" sz="1100" dirty="0">
                <a:latin typeface="Yu Gothic" panose="020B0400000000000000" pitchFamily="34" charset="-128"/>
                <a:ea typeface="Yu Gothic" panose="020B0400000000000000" pitchFamily="34" charset="-128"/>
              </a:rPr>
              <a:t>Voordat men lid wordt kan men (op eigen risico) ter oriëntering aan twee trainingen deelnemen, voor de jeugd geldt dat zij </a:t>
            </a:r>
            <a:r>
              <a:rPr lang="nl-NL" sz="1100">
                <a:latin typeface="Yu Gothic" panose="020B0400000000000000" pitchFamily="34" charset="-128"/>
                <a:ea typeface="Yu Gothic" panose="020B0400000000000000" pitchFamily="34" charset="-128"/>
              </a:rPr>
              <a:t>vier trainingen ter </a:t>
            </a:r>
            <a:r>
              <a:rPr lang="nl-NL" sz="1100" dirty="0">
                <a:latin typeface="Yu Gothic" panose="020B0400000000000000" pitchFamily="34" charset="-128"/>
                <a:ea typeface="Yu Gothic" panose="020B0400000000000000" pitchFamily="34" charset="-128"/>
              </a:rPr>
              <a:t>oriëntatie kunnen meetrainen. Zonder dat het verdere verplichtingen schept. Men kan op ieder moment als lid worden toegelaten, mits er geen sprake is van een wachtlijst, na inlevering van een ingevuld inschrijfformulier. De verschuldigde contributie zal naar rato worden berekend naar het aantal resterende maanden van het lidmaatschapsjaar. De maand waarin u lid wordt zal worden meegeteld. Bij inschrijving is een eenmalig bedrag van 6,60 EUR verschuldigd. </a:t>
            </a:r>
          </a:p>
          <a:p>
            <a:r>
              <a:rPr lang="nl-NL" sz="1100" dirty="0">
                <a:latin typeface="Yu Gothic" panose="020B0400000000000000" pitchFamily="34" charset="-128"/>
                <a:ea typeface="Yu Gothic" panose="020B0400000000000000" pitchFamily="34" charset="-128"/>
              </a:rPr>
              <a:t>	Opzeggen dient altijd </a:t>
            </a:r>
            <a:r>
              <a:rPr lang="nl-NL" sz="1100" u="sng" dirty="0">
                <a:latin typeface="Yu Gothic" panose="020B0400000000000000" pitchFamily="34" charset="-128"/>
                <a:ea typeface="Yu Gothic" panose="020B0400000000000000" pitchFamily="34" charset="-128"/>
              </a:rPr>
              <a:t>vóór 1 augustus</a:t>
            </a:r>
            <a:r>
              <a:rPr lang="nl-NL" sz="1100" dirty="0">
                <a:latin typeface="Yu Gothic" panose="020B0400000000000000" pitchFamily="34" charset="-128"/>
                <a:ea typeface="Yu Gothic" panose="020B0400000000000000" pitchFamily="34" charset="-128"/>
              </a:rPr>
              <a:t> schriftelijk middels het daarvoor bestemde uitschrijfformulier te geschieden. Dit formulier dient u op te sturen naar de ledenadministrateur van de vereniging. Gebeurt opzegging niet volgens bovenstaande regels dan wordt het lidmaatschap stilzwijgend met een jaar verlengd, totdat juiste opzegging volgt. Opzeggingen gedurende het seizoen worden alleen geaccepteerd in gevallen van overmacht. (Langdurige ziekte, verhuizing e.d.), zulks ter beoordeling van het bestuur. </a:t>
            </a:r>
          </a:p>
          <a:p>
            <a:r>
              <a:rPr lang="nl-NL" sz="1100" dirty="0">
                <a:latin typeface="Yu Gothic" panose="020B0400000000000000" pitchFamily="34" charset="-128"/>
                <a:ea typeface="Yu Gothic" panose="020B0400000000000000" pitchFamily="34" charset="-128"/>
              </a:rPr>
              <a:t>	Op verzoek zijn bij inschrijving bij de vereniging secretaris kosteloos kopieën van de statuten en het huishoudelijke reglement te verkrijgen. Voor veranderingen c.q. aanvullingen van regels binnen de vereniging wordt verwezen naar de ledenvergaderingen. In andere zaken beslist het bestuur en/of voorziet het huishoudelijke reglement. </a:t>
            </a:r>
          </a:p>
        </p:txBody>
      </p:sp>
      <p:sp>
        <p:nvSpPr>
          <p:cNvPr id="2" name="TextBox 1"/>
          <p:cNvSpPr txBox="1"/>
          <p:nvPr/>
        </p:nvSpPr>
        <p:spPr>
          <a:xfrm>
            <a:off x="448617" y="10363200"/>
            <a:ext cx="6419543" cy="230832"/>
          </a:xfrm>
          <a:prstGeom prst="rect">
            <a:avLst/>
          </a:prstGeom>
          <a:noFill/>
        </p:spPr>
        <p:txBody>
          <a:bodyPr wrap="square" rtlCol="0">
            <a:spAutoFit/>
          </a:bodyPr>
          <a:lstStyle/>
          <a:p>
            <a:r>
              <a:rPr lang="nl-NL" sz="900" dirty="0">
                <a:latin typeface="Yu Gothic" panose="020B0400000000000000" pitchFamily="34" charset="-128"/>
                <a:ea typeface="Yu Gothic" panose="020B0400000000000000" pitchFamily="34" charset="-128"/>
              </a:rPr>
              <a:t>Rabobank: rek.nr.:14.57.92.501 – Ingeschreven bij de </a:t>
            </a:r>
            <a:r>
              <a:rPr lang="nl-NL" sz="900" dirty="0" err="1">
                <a:latin typeface="Yu Gothic" panose="020B0400000000000000" pitchFamily="34" charset="-128"/>
                <a:ea typeface="Yu Gothic" panose="020B0400000000000000" pitchFamily="34" charset="-128"/>
              </a:rPr>
              <a:t>K.v.K.</a:t>
            </a:r>
            <a:r>
              <a:rPr lang="nl-NL" sz="900" dirty="0">
                <a:latin typeface="Yu Gothic" panose="020B0400000000000000" pitchFamily="34" charset="-128"/>
                <a:ea typeface="Yu Gothic" panose="020B0400000000000000" pitchFamily="34" charset="-128"/>
              </a:rPr>
              <a:t> te ’s </a:t>
            </a:r>
            <a:r>
              <a:rPr lang="nl-NL" sz="900" dirty="0" err="1">
                <a:latin typeface="Yu Gothic" panose="020B0400000000000000" pitchFamily="34" charset="-128"/>
                <a:ea typeface="Yu Gothic" panose="020B0400000000000000" pitchFamily="34" charset="-128"/>
              </a:rPr>
              <a:t>Hertogenbosch</a:t>
            </a:r>
            <a:r>
              <a:rPr lang="nl-NL" sz="900" dirty="0">
                <a:latin typeface="Yu Gothic" panose="020B0400000000000000" pitchFamily="34" charset="-128"/>
                <a:ea typeface="Yu Gothic" panose="020B0400000000000000" pitchFamily="34" charset="-128"/>
              </a:rPr>
              <a:t> onder nr.: V 216222 </a:t>
            </a:r>
          </a:p>
        </p:txBody>
      </p:sp>
      <p:cxnSp>
        <p:nvCxnSpPr>
          <p:cNvPr id="8" name="Straight Connector 7"/>
          <p:cNvCxnSpPr/>
          <p:nvPr/>
        </p:nvCxnSpPr>
        <p:spPr>
          <a:xfrm>
            <a:off x="528320" y="10363200"/>
            <a:ext cx="605739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416560" y="9252677"/>
            <a:ext cx="6419543" cy="861774"/>
          </a:xfrm>
          <a:prstGeom prst="rect">
            <a:avLst/>
          </a:prstGeom>
          <a:noFill/>
        </p:spPr>
        <p:txBody>
          <a:bodyPr wrap="square" rtlCol="0">
            <a:spAutoFit/>
          </a:bodyPr>
          <a:lstStyle/>
          <a:p>
            <a:endParaRPr lang="nl-NL" sz="1200" dirty="0">
              <a:latin typeface="Yu Gothic" panose="020B0400000000000000" pitchFamily="34" charset="-128"/>
              <a:ea typeface="Yu Gothic" panose="020B0400000000000000" pitchFamily="34" charset="-128"/>
            </a:endParaRPr>
          </a:p>
          <a:p>
            <a:r>
              <a:rPr lang="nl-NL" sz="1200" dirty="0">
                <a:latin typeface="Yu Gothic" panose="020B0400000000000000" pitchFamily="34" charset="-128"/>
                <a:ea typeface="Yu Gothic" panose="020B0400000000000000" pitchFamily="34" charset="-128"/>
              </a:rPr>
              <a:t>Ondergetekende heeft kennis genomen van de lidmaatschapsvoorwaarden.</a:t>
            </a:r>
          </a:p>
          <a:p>
            <a:endParaRPr lang="nl-NL" sz="1400" dirty="0">
              <a:latin typeface="Yu Gothic" panose="020B0400000000000000" pitchFamily="34" charset="-128"/>
              <a:ea typeface="Yu Gothic" panose="020B0400000000000000" pitchFamily="34" charset="-128"/>
            </a:endParaRPr>
          </a:p>
          <a:p>
            <a:r>
              <a:rPr lang="nl-NL" sz="1200" dirty="0">
                <a:latin typeface="Yu Gothic" panose="020B0400000000000000" pitchFamily="34" charset="-128"/>
                <a:ea typeface="Yu Gothic" panose="020B0400000000000000" pitchFamily="34" charset="-128"/>
              </a:rPr>
              <a:t>HANDTEKENING			DATUM</a:t>
            </a:r>
          </a:p>
        </p:txBody>
      </p:sp>
      <p:cxnSp>
        <p:nvCxnSpPr>
          <p:cNvPr id="29" name="Straight Connector 28"/>
          <p:cNvCxnSpPr/>
          <p:nvPr/>
        </p:nvCxnSpPr>
        <p:spPr>
          <a:xfrm>
            <a:off x="1884891" y="10053406"/>
            <a:ext cx="2143549" cy="2454"/>
          </a:xfrm>
          <a:prstGeom prst="line">
            <a:avLst/>
          </a:prstGeom>
          <a:ln w="1016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4895718" y="10050952"/>
            <a:ext cx="1689994" cy="2454"/>
          </a:xfrm>
          <a:prstGeom prst="line">
            <a:avLst/>
          </a:prstGeom>
          <a:ln w="10160">
            <a:solidFill>
              <a:schemeClr val="tx1"/>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524332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109</TotalTime>
  <Words>719</Words>
  <Application>Microsoft Office PowerPoint</Application>
  <PresentationFormat>Aangepast</PresentationFormat>
  <Paragraphs>61</Paragraphs>
  <Slides>2</Slides>
  <Notes>0</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2</vt:i4>
      </vt:variant>
    </vt:vector>
  </HeadingPairs>
  <TitlesOfParts>
    <vt:vector size="7" baseType="lpstr">
      <vt:lpstr>Yu Gothic</vt:lpstr>
      <vt:lpstr>Arial</vt:lpstr>
      <vt:lpstr>Calibri</vt:lpstr>
      <vt:lpstr>Calibri Light</vt:lpstr>
      <vt:lpstr>Office Theme</vt:lpstr>
      <vt:lpstr>PowerPoint-presentatie</vt:lpstr>
      <vt:lpstr>PowerPoint-presentatie</vt:lpstr>
    </vt:vector>
  </TitlesOfParts>
  <Company>TUe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Elst, D.M.J. van</dc:creator>
  <cp:lastModifiedBy>annevanelst@gmail.com</cp:lastModifiedBy>
  <cp:revision>34</cp:revision>
  <dcterms:created xsi:type="dcterms:W3CDTF">2018-07-14T12:10:32Z</dcterms:created>
  <dcterms:modified xsi:type="dcterms:W3CDTF">2026-10-06T08:10:14Z</dcterms:modified>
</cp:coreProperties>
</file>