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7235825" cy="1069181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5" d="100"/>
          <a:sy n="55" d="100"/>
        </p:scale>
        <p:origin x="260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2687" y="1749795"/>
            <a:ext cx="6150451" cy="3722335"/>
          </a:xfrm>
        </p:spPr>
        <p:txBody>
          <a:bodyPr anchor="b"/>
          <a:lstStyle>
            <a:lvl1pPr algn="ctr">
              <a:defRPr sz="4748"/>
            </a:lvl1pPr>
          </a:lstStyle>
          <a:p>
            <a:r>
              <a:rPr lang="en-US"/>
              <a:t>Click to edit Master title style</a:t>
            </a:r>
            <a:endParaRPr lang="en-US" dirty="0"/>
          </a:p>
        </p:txBody>
      </p:sp>
      <p:sp>
        <p:nvSpPr>
          <p:cNvPr id="3" name="Subtitle 2"/>
          <p:cNvSpPr>
            <a:spLocks noGrp="1"/>
          </p:cNvSpPr>
          <p:nvPr>
            <p:ph type="subTitle" idx="1"/>
          </p:nvPr>
        </p:nvSpPr>
        <p:spPr>
          <a:xfrm>
            <a:off x="904478" y="5615678"/>
            <a:ext cx="5426869" cy="2581379"/>
          </a:xfrm>
        </p:spPr>
        <p:txBody>
          <a:bodyPr/>
          <a:lstStyle>
            <a:lvl1pPr marL="0" indent="0" algn="ctr">
              <a:buNone/>
              <a:defRPr sz="1899"/>
            </a:lvl1pPr>
            <a:lvl2pPr marL="361782" indent="0" algn="ctr">
              <a:buNone/>
              <a:defRPr sz="1583"/>
            </a:lvl2pPr>
            <a:lvl3pPr marL="723565" indent="0" algn="ctr">
              <a:buNone/>
              <a:defRPr sz="1424"/>
            </a:lvl3pPr>
            <a:lvl4pPr marL="1085347" indent="0" algn="ctr">
              <a:buNone/>
              <a:defRPr sz="1266"/>
            </a:lvl4pPr>
            <a:lvl5pPr marL="1447129" indent="0" algn="ctr">
              <a:buNone/>
              <a:defRPr sz="1266"/>
            </a:lvl5pPr>
            <a:lvl6pPr marL="1808912" indent="0" algn="ctr">
              <a:buNone/>
              <a:defRPr sz="1266"/>
            </a:lvl6pPr>
            <a:lvl7pPr marL="2170694" indent="0" algn="ctr">
              <a:buNone/>
              <a:defRPr sz="1266"/>
            </a:lvl7pPr>
            <a:lvl8pPr marL="2532477" indent="0" algn="ctr">
              <a:buNone/>
              <a:defRPr sz="1266"/>
            </a:lvl8pPr>
            <a:lvl9pPr marL="2894259" indent="0" algn="ctr">
              <a:buNone/>
              <a:defRPr sz="126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4-8-2026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3651488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4-8-2026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4082747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3695" y="2665532"/>
            <a:ext cx="6240899" cy="4447496"/>
          </a:xfrm>
        </p:spPr>
        <p:txBody>
          <a:bodyPr anchor="b"/>
          <a:lstStyle>
            <a:lvl1pPr>
              <a:defRPr sz="4748"/>
            </a:lvl1pPr>
          </a:lstStyle>
          <a:p>
            <a:r>
              <a:rPr lang="en-US"/>
              <a:t>Click to edit Master title style</a:t>
            </a:r>
            <a:endParaRPr lang="en-US" dirty="0"/>
          </a:p>
        </p:txBody>
      </p:sp>
      <p:sp>
        <p:nvSpPr>
          <p:cNvPr id="3" name="Text Placeholder 2"/>
          <p:cNvSpPr>
            <a:spLocks noGrp="1"/>
          </p:cNvSpPr>
          <p:nvPr>
            <p:ph type="body" idx="1"/>
          </p:nvPr>
        </p:nvSpPr>
        <p:spPr>
          <a:xfrm>
            <a:off x="493695" y="7155103"/>
            <a:ext cx="6240899" cy="2338833"/>
          </a:xfrm>
        </p:spPr>
        <p:txBody>
          <a:bodyPr/>
          <a:lstStyle>
            <a:lvl1pPr marL="0" indent="0">
              <a:buNone/>
              <a:defRPr sz="1899">
                <a:solidFill>
                  <a:schemeClr val="tx1"/>
                </a:solidFill>
              </a:defRPr>
            </a:lvl1pPr>
            <a:lvl2pPr marL="361782" indent="0">
              <a:buNone/>
              <a:defRPr sz="1583">
                <a:solidFill>
                  <a:schemeClr val="tx1">
                    <a:tint val="75000"/>
                  </a:schemeClr>
                </a:solidFill>
              </a:defRPr>
            </a:lvl2pPr>
            <a:lvl3pPr marL="723565" indent="0">
              <a:buNone/>
              <a:defRPr sz="1424">
                <a:solidFill>
                  <a:schemeClr val="tx1">
                    <a:tint val="75000"/>
                  </a:schemeClr>
                </a:solidFill>
              </a:defRPr>
            </a:lvl3pPr>
            <a:lvl4pPr marL="1085347" indent="0">
              <a:buNone/>
              <a:defRPr sz="1266">
                <a:solidFill>
                  <a:schemeClr val="tx1">
                    <a:tint val="75000"/>
                  </a:schemeClr>
                </a:solidFill>
              </a:defRPr>
            </a:lvl4pPr>
            <a:lvl5pPr marL="1447129" indent="0">
              <a:buNone/>
              <a:defRPr sz="1266">
                <a:solidFill>
                  <a:schemeClr val="tx1">
                    <a:tint val="75000"/>
                  </a:schemeClr>
                </a:solidFill>
              </a:defRPr>
            </a:lvl5pPr>
            <a:lvl6pPr marL="1808912" indent="0">
              <a:buNone/>
              <a:defRPr sz="1266">
                <a:solidFill>
                  <a:schemeClr val="tx1">
                    <a:tint val="75000"/>
                  </a:schemeClr>
                </a:solidFill>
              </a:defRPr>
            </a:lvl6pPr>
            <a:lvl7pPr marL="2170694" indent="0">
              <a:buNone/>
              <a:defRPr sz="1266">
                <a:solidFill>
                  <a:schemeClr val="tx1">
                    <a:tint val="75000"/>
                  </a:schemeClr>
                </a:solidFill>
              </a:defRPr>
            </a:lvl7pPr>
            <a:lvl8pPr marL="2532477" indent="0">
              <a:buNone/>
              <a:defRPr sz="1266">
                <a:solidFill>
                  <a:schemeClr val="tx1">
                    <a:tint val="75000"/>
                  </a:schemeClr>
                </a:solidFill>
              </a:defRPr>
            </a:lvl8pPr>
            <a:lvl9pPr marL="2894259" indent="0">
              <a:buNone/>
              <a:defRPr sz="126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285D41-14E9-429C-81B7-166A9503E4E0}" type="datetimeFigureOut">
              <a:rPr lang="nl-NL" smtClean="0"/>
              <a:t>4-8-2026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656911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97463" y="2846200"/>
            <a:ext cx="3075226"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663136" y="2846200"/>
            <a:ext cx="3075226"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285D41-14E9-429C-81B7-166A9503E4E0}" type="datetimeFigureOut">
              <a:rPr lang="nl-NL" smtClean="0"/>
              <a:t>4-8-2026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3660028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8405" y="569242"/>
            <a:ext cx="6240899" cy="206659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98406" y="2620980"/>
            <a:ext cx="3061093" cy="1284502"/>
          </a:xfrm>
        </p:spPr>
        <p:txBody>
          <a:bodyPr anchor="b"/>
          <a:lstStyle>
            <a:lvl1pPr marL="0" indent="0">
              <a:buNone/>
              <a:defRPr sz="1899" b="1"/>
            </a:lvl1pPr>
            <a:lvl2pPr marL="361782" indent="0">
              <a:buNone/>
              <a:defRPr sz="1583" b="1"/>
            </a:lvl2pPr>
            <a:lvl3pPr marL="723565" indent="0">
              <a:buNone/>
              <a:defRPr sz="1424" b="1"/>
            </a:lvl3pPr>
            <a:lvl4pPr marL="1085347" indent="0">
              <a:buNone/>
              <a:defRPr sz="1266" b="1"/>
            </a:lvl4pPr>
            <a:lvl5pPr marL="1447129" indent="0">
              <a:buNone/>
              <a:defRPr sz="1266" b="1"/>
            </a:lvl5pPr>
            <a:lvl6pPr marL="1808912" indent="0">
              <a:buNone/>
              <a:defRPr sz="1266" b="1"/>
            </a:lvl6pPr>
            <a:lvl7pPr marL="2170694" indent="0">
              <a:buNone/>
              <a:defRPr sz="1266" b="1"/>
            </a:lvl7pPr>
            <a:lvl8pPr marL="2532477" indent="0">
              <a:buNone/>
              <a:defRPr sz="1266" b="1"/>
            </a:lvl8pPr>
            <a:lvl9pPr marL="2894259" indent="0">
              <a:buNone/>
              <a:defRPr sz="1266" b="1"/>
            </a:lvl9pPr>
          </a:lstStyle>
          <a:p>
            <a:pPr lvl="0"/>
            <a:r>
              <a:rPr lang="en-US"/>
              <a:t>Click to edit Master text styles</a:t>
            </a:r>
          </a:p>
        </p:txBody>
      </p:sp>
      <p:sp>
        <p:nvSpPr>
          <p:cNvPr id="4" name="Content Placeholder 3"/>
          <p:cNvSpPr>
            <a:spLocks noGrp="1"/>
          </p:cNvSpPr>
          <p:nvPr>
            <p:ph sz="half" idx="2"/>
          </p:nvPr>
        </p:nvSpPr>
        <p:spPr>
          <a:xfrm>
            <a:off x="498406" y="3905482"/>
            <a:ext cx="3061093"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663137" y="2620980"/>
            <a:ext cx="3076168" cy="1284502"/>
          </a:xfrm>
        </p:spPr>
        <p:txBody>
          <a:bodyPr anchor="b"/>
          <a:lstStyle>
            <a:lvl1pPr marL="0" indent="0">
              <a:buNone/>
              <a:defRPr sz="1899" b="1"/>
            </a:lvl1pPr>
            <a:lvl2pPr marL="361782" indent="0">
              <a:buNone/>
              <a:defRPr sz="1583" b="1"/>
            </a:lvl2pPr>
            <a:lvl3pPr marL="723565" indent="0">
              <a:buNone/>
              <a:defRPr sz="1424" b="1"/>
            </a:lvl3pPr>
            <a:lvl4pPr marL="1085347" indent="0">
              <a:buNone/>
              <a:defRPr sz="1266" b="1"/>
            </a:lvl4pPr>
            <a:lvl5pPr marL="1447129" indent="0">
              <a:buNone/>
              <a:defRPr sz="1266" b="1"/>
            </a:lvl5pPr>
            <a:lvl6pPr marL="1808912" indent="0">
              <a:buNone/>
              <a:defRPr sz="1266" b="1"/>
            </a:lvl6pPr>
            <a:lvl7pPr marL="2170694" indent="0">
              <a:buNone/>
              <a:defRPr sz="1266" b="1"/>
            </a:lvl7pPr>
            <a:lvl8pPr marL="2532477" indent="0">
              <a:buNone/>
              <a:defRPr sz="1266" b="1"/>
            </a:lvl8pPr>
            <a:lvl9pPr marL="2894259" indent="0">
              <a:buNone/>
              <a:defRPr sz="1266" b="1"/>
            </a:lvl9pPr>
          </a:lstStyle>
          <a:p>
            <a:pPr lvl="0"/>
            <a:r>
              <a:rPr lang="en-US"/>
              <a:t>Click to edit Master text styles</a:t>
            </a:r>
          </a:p>
        </p:txBody>
      </p:sp>
      <p:sp>
        <p:nvSpPr>
          <p:cNvPr id="6" name="Content Placeholder 5"/>
          <p:cNvSpPr>
            <a:spLocks noGrp="1"/>
          </p:cNvSpPr>
          <p:nvPr>
            <p:ph sz="quarter" idx="4"/>
          </p:nvPr>
        </p:nvSpPr>
        <p:spPr>
          <a:xfrm>
            <a:off x="3663137" y="3905482"/>
            <a:ext cx="3076168"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285D41-14E9-429C-81B7-166A9503E4E0}" type="datetimeFigureOut">
              <a:rPr lang="nl-NL" smtClean="0"/>
              <a:t>4-8-2026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898098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285D41-14E9-429C-81B7-166A9503E4E0}" type="datetimeFigureOut">
              <a:rPr lang="nl-NL" smtClean="0"/>
              <a:t>4-8-2026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38998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85D41-14E9-429C-81B7-166A9503E4E0}" type="datetimeFigureOut">
              <a:rPr lang="nl-NL" smtClean="0"/>
              <a:t>4-8-2026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1171901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8405" y="712788"/>
            <a:ext cx="2333742" cy="2494756"/>
          </a:xfrm>
        </p:spPr>
        <p:txBody>
          <a:bodyPr anchor="b"/>
          <a:lstStyle>
            <a:lvl1pPr>
              <a:defRPr sz="2532"/>
            </a:lvl1pPr>
          </a:lstStyle>
          <a:p>
            <a:r>
              <a:rPr lang="en-US"/>
              <a:t>Click to edit Master title style</a:t>
            </a:r>
            <a:endParaRPr lang="en-US" dirty="0"/>
          </a:p>
        </p:txBody>
      </p:sp>
      <p:sp>
        <p:nvSpPr>
          <p:cNvPr id="3" name="Content Placeholder 2"/>
          <p:cNvSpPr>
            <a:spLocks noGrp="1"/>
          </p:cNvSpPr>
          <p:nvPr>
            <p:ph idx="1"/>
          </p:nvPr>
        </p:nvSpPr>
        <p:spPr>
          <a:xfrm>
            <a:off x="3076168" y="1539425"/>
            <a:ext cx="3663136" cy="7598117"/>
          </a:xfrm>
        </p:spPr>
        <p:txBody>
          <a:bodyPr/>
          <a:lstStyle>
            <a:lvl1pPr>
              <a:defRPr sz="2532"/>
            </a:lvl1pPr>
            <a:lvl2pPr>
              <a:defRPr sz="2216"/>
            </a:lvl2pPr>
            <a:lvl3pPr>
              <a:defRPr sz="1899"/>
            </a:lvl3pPr>
            <a:lvl4pPr>
              <a:defRPr sz="1583"/>
            </a:lvl4pPr>
            <a:lvl5pPr>
              <a:defRPr sz="1583"/>
            </a:lvl5pPr>
            <a:lvl6pPr>
              <a:defRPr sz="1583"/>
            </a:lvl6pPr>
            <a:lvl7pPr>
              <a:defRPr sz="1583"/>
            </a:lvl7pPr>
            <a:lvl8pPr>
              <a:defRPr sz="1583"/>
            </a:lvl8pPr>
            <a:lvl9pPr>
              <a:defRPr sz="158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98405" y="3207544"/>
            <a:ext cx="2333742" cy="5942372"/>
          </a:xfrm>
        </p:spPr>
        <p:txBody>
          <a:bodyPr/>
          <a:lstStyle>
            <a:lvl1pPr marL="0" indent="0">
              <a:buNone/>
              <a:defRPr sz="1266"/>
            </a:lvl1pPr>
            <a:lvl2pPr marL="361782" indent="0">
              <a:buNone/>
              <a:defRPr sz="1108"/>
            </a:lvl2pPr>
            <a:lvl3pPr marL="723565" indent="0">
              <a:buNone/>
              <a:defRPr sz="950"/>
            </a:lvl3pPr>
            <a:lvl4pPr marL="1085347" indent="0">
              <a:buNone/>
              <a:defRPr sz="791"/>
            </a:lvl4pPr>
            <a:lvl5pPr marL="1447129" indent="0">
              <a:buNone/>
              <a:defRPr sz="791"/>
            </a:lvl5pPr>
            <a:lvl6pPr marL="1808912" indent="0">
              <a:buNone/>
              <a:defRPr sz="791"/>
            </a:lvl6pPr>
            <a:lvl7pPr marL="2170694" indent="0">
              <a:buNone/>
              <a:defRPr sz="791"/>
            </a:lvl7pPr>
            <a:lvl8pPr marL="2532477" indent="0">
              <a:buNone/>
              <a:defRPr sz="791"/>
            </a:lvl8pPr>
            <a:lvl9pPr marL="2894259" indent="0">
              <a:buNone/>
              <a:defRPr sz="791"/>
            </a:lvl9pPr>
          </a:lstStyle>
          <a:p>
            <a:pPr lvl="0"/>
            <a:r>
              <a:rPr lang="en-US"/>
              <a:t>Click to edit Master text styles</a:t>
            </a:r>
          </a:p>
        </p:txBody>
      </p:sp>
      <p:sp>
        <p:nvSpPr>
          <p:cNvPr id="5" name="Date Placeholder 4"/>
          <p:cNvSpPr>
            <a:spLocks noGrp="1"/>
          </p:cNvSpPr>
          <p:nvPr>
            <p:ph type="dt" sz="half" idx="10"/>
          </p:nvPr>
        </p:nvSpPr>
        <p:spPr/>
        <p:txBody>
          <a:bodyPr/>
          <a:lstStyle/>
          <a:p>
            <a:fld id="{80285D41-14E9-429C-81B7-166A9503E4E0}" type="datetimeFigureOut">
              <a:rPr lang="nl-NL" smtClean="0"/>
              <a:t>4-8-2026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1043850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8405" y="712788"/>
            <a:ext cx="2333742" cy="2494756"/>
          </a:xfrm>
        </p:spPr>
        <p:txBody>
          <a:bodyPr anchor="b"/>
          <a:lstStyle>
            <a:lvl1pPr>
              <a:defRPr sz="2532"/>
            </a:lvl1pPr>
          </a:lstStyle>
          <a:p>
            <a:r>
              <a:rPr lang="en-US"/>
              <a:t>Click to edit Master title style</a:t>
            </a:r>
            <a:endParaRPr lang="en-US" dirty="0"/>
          </a:p>
        </p:txBody>
      </p:sp>
      <p:sp>
        <p:nvSpPr>
          <p:cNvPr id="3" name="Picture Placeholder 2"/>
          <p:cNvSpPr>
            <a:spLocks noGrp="1" noChangeAspect="1"/>
          </p:cNvSpPr>
          <p:nvPr>
            <p:ph type="pic" idx="1"/>
          </p:nvPr>
        </p:nvSpPr>
        <p:spPr>
          <a:xfrm>
            <a:off x="3076168" y="1539425"/>
            <a:ext cx="3663136" cy="7598117"/>
          </a:xfrm>
        </p:spPr>
        <p:txBody>
          <a:bodyPr anchor="t"/>
          <a:lstStyle>
            <a:lvl1pPr marL="0" indent="0">
              <a:buNone/>
              <a:defRPr sz="2532"/>
            </a:lvl1pPr>
            <a:lvl2pPr marL="361782" indent="0">
              <a:buNone/>
              <a:defRPr sz="2216"/>
            </a:lvl2pPr>
            <a:lvl3pPr marL="723565" indent="0">
              <a:buNone/>
              <a:defRPr sz="1899"/>
            </a:lvl3pPr>
            <a:lvl4pPr marL="1085347" indent="0">
              <a:buNone/>
              <a:defRPr sz="1583"/>
            </a:lvl4pPr>
            <a:lvl5pPr marL="1447129" indent="0">
              <a:buNone/>
              <a:defRPr sz="1583"/>
            </a:lvl5pPr>
            <a:lvl6pPr marL="1808912" indent="0">
              <a:buNone/>
              <a:defRPr sz="1583"/>
            </a:lvl6pPr>
            <a:lvl7pPr marL="2170694" indent="0">
              <a:buNone/>
              <a:defRPr sz="1583"/>
            </a:lvl7pPr>
            <a:lvl8pPr marL="2532477" indent="0">
              <a:buNone/>
              <a:defRPr sz="1583"/>
            </a:lvl8pPr>
            <a:lvl9pPr marL="2894259" indent="0">
              <a:buNone/>
              <a:defRPr sz="1583"/>
            </a:lvl9pPr>
          </a:lstStyle>
          <a:p>
            <a:r>
              <a:rPr lang="en-US"/>
              <a:t>Click icon to add picture</a:t>
            </a:r>
            <a:endParaRPr lang="en-US" dirty="0"/>
          </a:p>
        </p:txBody>
      </p:sp>
      <p:sp>
        <p:nvSpPr>
          <p:cNvPr id="4" name="Text Placeholder 3"/>
          <p:cNvSpPr>
            <a:spLocks noGrp="1"/>
          </p:cNvSpPr>
          <p:nvPr>
            <p:ph type="body" sz="half" idx="2"/>
          </p:nvPr>
        </p:nvSpPr>
        <p:spPr>
          <a:xfrm>
            <a:off x="498405" y="3207544"/>
            <a:ext cx="2333742" cy="5942372"/>
          </a:xfrm>
        </p:spPr>
        <p:txBody>
          <a:bodyPr/>
          <a:lstStyle>
            <a:lvl1pPr marL="0" indent="0">
              <a:buNone/>
              <a:defRPr sz="1266"/>
            </a:lvl1pPr>
            <a:lvl2pPr marL="361782" indent="0">
              <a:buNone/>
              <a:defRPr sz="1108"/>
            </a:lvl2pPr>
            <a:lvl3pPr marL="723565" indent="0">
              <a:buNone/>
              <a:defRPr sz="950"/>
            </a:lvl3pPr>
            <a:lvl4pPr marL="1085347" indent="0">
              <a:buNone/>
              <a:defRPr sz="791"/>
            </a:lvl4pPr>
            <a:lvl5pPr marL="1447129" indent="0">
              <a:buNone/>
              <a:defRPr sz="791"/>
            </a:lvl5pPr>
            <a:lvl6pPr marL="1808912" indent="0">
              <a:buNone/>
              <a:defRPr sz="791"/>
            </a:lvl6pPr>
            <a:lvl7pPr marL="2170694" indent="0">
              <a:buNone/>
              <a:defRPr sz="791"/>
            </a:lvl7pPr>
            <a:lvl8pPr marL="2532477" indent="0">
              <a:buNone/>
              <a:defRPr sz="791"/>
            </a:lvl8pPr>
            <a:lvl9pPr marL="2894259" indent="0">
              <a:buNone/>
              <a:defRPr sz="791"/>
            </a:lvl9pPr>
          </a:lstStyle>
          <a:p>
            <a:pPr lvl="0"/>
            <a:r>
              <a:rPr lang="en-US"/>
              <a:t>Click to edit Master text styles</a:t>
            </a:r>
          </a:p>
        </p:txBody>
      </p:sp>
      <p:sp>
        <p:nvSpPr>
          <p:cNvPr id="5" name="Date Placeholder 4"/>
          <p:cNvSpPr>
            <a:spLocks noGrp="1"/>
          </p:cNvSpPr>
          <p:nvPr>
            <p:ph type="dt" sz="half" idx="10"/>
          </p:nvPr>
        </p:nvSpPr>
        <p:spPr/>
        <p:txBody>
          <a:bodyPr/>
          <a:lstStyle/>
          <a:p>
            <a:fld id="{80285D41-14E9-429C-81B7-166A9503E4E0}" type="datetimeFigureOut">
              <a:rPr lang="nl-NL" smtClean="0"/>
              <a:t>4-8-2026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1817700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4-8-2026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492963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178138" y="569240"/>
            <a:ext cx="1560225" cy="90608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97464" y="569240"/>
            <a:ext cx="4590226"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285D41-14E9-429C-81B7-166A9503E4E0}" type="datetimeFigureOut">
              <a:rPr lang="nl-NL" smtClean="0"/>
              <a:t>4-8-2026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9DEF85B0-99EE-486C-9451-5D7BE3291375}" type="slidenum">
              <a:rPr lang="nl-NL" smtClean="0"/>
              <a:t>‹nr.›</a:t>
            </a:fld>
            <a:endParaRPr lang="nl-NL"/>
          </a:p>
        </p:txBody>
      </p:sp>
    </p:spTree>
    <p:extLst>
      <p:ext uri="{BB962C8B-B14F-4D97-AF65-F5344CB8AC3E}">
        <p14:creationId xmlns:p14="http://schemas.microsoft.com/office/powerpoint/2010/main" val="2882617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7463" y="569242"/>
            <a:ext cx="6240899" cy="20665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97463" y="2846200"/>
            <a:ext cx="6240899"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7463" y="9909729"/>
            <a:ext cx="1628061" cy="569240"/>
          </a:xfrm>
          <a:prstGeom prst="rect">
            <a:avLst/>
          </a:prstGeom>
        </p:spPr>
        <p:txBody>
          <a:bodyPr vert="horz" lIns="91440" tIns="45720" rIns="91440" bIns="45720" rtlCol="0" anchor="ctr"/>
          <a:lstStyle>
            <a:lvl1pPr algn="l">
              <a:defRPr sz="950">
                <a:solidFill>
                  <a:schemeClr val="tx1">
                    <a:tint val="75000"/>
                  </a:schemeClr>
                </a:solidFill>
              </a:defRPr>
            </a:lvl1pPr>
          </a:lstStyle>
          <a:p>
            <a:fld id="{80285D41-14E9-429C-81B7-166A9503E4E0}" type="datetimeFigureOut">
              <a:rPr lang="nl-NL" smtClean="0"/>
              <a:t>4-8-2026</a:t>
            </a:fld>
            <a:endParaRPr lang="nl-NL"/>
          </a:p>
        </p:txBody>
      </p:sp>
      <p:sp>
        <p:nvSpPr>
          <p:cNvPr id="5" name="Footer Placeholder 4"/>
          <p:cNvSpPr>
            <a:spLocks noGrp="1"/>
          </p:cNvSpPr>
          <p:nvPr>
            <p:ph type="ftr" sz="quarter" idx="3"/>
          </p:nvPr>
        </p:nvSpPr>
        <p:spPr>
          <a:xfrm>
            <a:off x="2396867" y="9909729"/>
            <a:ext cx="2442091" cy="569240"/>
          </a:xfrm>
          <a:prstGeom prst="rect">
            <a:avLst/>
          </a:prstGeom>
        </p:spPr>
        <p:txBody>
          <a:bodyPr vert="horz" lIns="91440" tIns="45720" rIns="91440" bIns="45720" rtlCol="0" anchor="ctr"/>
          <a:lstStyle>
            <a:lvl1pPr algn="ctr">
              <a:defRPr sz="95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5110301" y="9909729"/>
            <a:ext cx="1628061" cy="569240"/>
          </a:xfrm>
          <a:prstGeom prst="rect">
            <a:avLst/>
          </a:prstGeom>
        </p:spPr>
        <p:txBody>
          <a:bodyPr vert="horz" lIns="91440" tIns="45720" rIns="91440" bIns="45720" rtlCol="0" anchor="ctr"/>
          <a:lstStyle>
            <a:lvl1pPr algn="r">
              <a:defRPr sz="950">
                <a:solidFill>
                  <a:schemeClr val="tx1">
                    <a:tint val="75000"/>
                  </a:schemeClr>
                </a:solidFill>
              </a:defRPr>
            </a:lvl1pPr>
          </a:lstStyle>
          <a:p>
            <a:fld id="{9DEF85B0-99EE-486C-9451-5D7BE3291375}" type="slidenum">
              <a:rPr lang="nl-NL" smtClean="0"/>
              <a:t>‹nr.›</a:t>
            </a:fld>
            <a:endParaRPr lang="nl-NL"/>
          </a:p>
        </p:txBody>
      </p:sp>
    </p:spTree>
    <p:extLst>
      <p:ext uri="{BB962C8B-B14F-4D97-AF65-F5344CB8AC3E}">
        <p14:creationId xmlns:p14="http://schemas.microsoft.com/office/powerpoint/2010/main" val="35340778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23565" rtl="0" eaLnBrk="1" latinLnBrk="0" hangingPunct="1">
        <a:lnSpc>
          <a:spcPct val="90000"/>
        </a:lnSpc>
        <a:spcBef>
          <a:spcPct val="0"/>
        </a:spcBef>
        <a:buNone/>
        <a:defRPr sz="3482" kern="1200">
          <a:solidFill>
            <a:schemeClr val="tx1"/>
          </a:solidFill>
          <a:latin typeface="+mj-lt"/>
          <a:ea typeface="+mj-ea"/>
          <a:cs typeface="+mj-cs"/>
        </a:defRPr>
      </a:lvl1pPr>
    </p:titleStyle>
    <p:bodyStyle>
      <a:lvl1pPr marL="180891" indent="-180891" algn="l" defTabSz="723565" rtl="0" eaLnBrk="1" latinLnBrk="0" hangingPunct="1">
        <a:lnSpc>
          <a:spcPct val="90000"/>
        </a:lnSpc>
        <a:spcBef>
          <a:spcPts val="791"/>
        </a:spcBef>
        <a:buFont typeface="Arial" panose="020B0604020202020204" pitchFamily="34" charset="0"/>
        <a:buChar char="•"/>
        <a:defRPr sz="2216" kern="1200">
          <a:solidFill>
            <a:schemeClr val="tx1"/>
          </a:solidFill>
          <a:latin typeface="+mn-lt"/>
          <a:ea typeface="+mn-ea"/>
          <a:cs typeface="+mn-cs"/>
        </a:defRPr>
      </a:lvl1pPr>
      <a:lvl2pPr marL="542674" indent="-180891" algn="l" defTabSz="723565" rtl="0" eaLnBrk="1" latinLnBrk="0" hangingPunct="1">
        <a:lnSpc>
          <a:spcPct val="90000"/>
        </a:lnSpc>
        <a:spcBef>
          <a:spcPts val="396"/>
        </a:spcBef>
        <a:buFont typeface="Arial" panose="020B0604020202020204" pitchFamily="34" charset="0"/>
        <a:buChar char="•"/>
        <a:defRPr sz="1899" kern="1200">
          <a:solidFill>
            <a:schemeClr val="tx1"/>
          </a:solidFill>
          <a:latin typeface="+mn-lt"/>
          <a:ea typeface="+mn-ea"/>
          <a:cs typeface="+mn-cs"/>
        </a:defRPr>
      </a:lvl2pPr>
      <a:lvl3pPr marL="904456" indent="-180891" algn="l" defTabSz="723565" rtl="0" eaLnBrk="1" latinLnBrk="0" hangingPunct="1">
        <a:lnSpc>
          <a:spcPct val="90000"/>
        </a:lnSpc>
        <a:spcBef>
          <a:spcPts val="396"/>
        </a:spcBef>
        <a:buFont typeface="Arial" panose="020B0604020202020204" pitchFamily="34" charset="0"/>
        <a:buChar char="•"/>
        <a:defRPr sz="1583" kern="1200">
          <a:solidFill>
            <a:schemeClr val="tx1"/>
          </a:solidFill>
          <a:latin typeface="+mn-lt"/>
          <a:ea typeface="+mn-ea"/>
          <a:cs typeface="+mn-cs"/>
        </a:defRPr>
      </a:lvl3pPr>
      <a:lvl4pPr marL="1266238"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4pPr>
      <a:lvl5pPr marL="1628021"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5pPr>
      <a:lvl6pPr marL="1989803"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6pPr>
      <a:lvl7pPr marL="2351585"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7pPr>
      <a:lvl8pPr marL="2713368"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8pPr>
      <a:lvl9pPr marL="3075150" indent="-180891" algn="l" defTabSz="723565" rtl="0" eaLnBrk="1" latinLnBrk="0" hangingPunct="1">
        <a:lnSpc>
          <a:spcPct val="90000"/>
        </a:lnSpc>
        <a:spcBef>
          <a:spcPts val="396"/>
        </a:spcBef>
        <a:buFont typeface="Arial" panose="020B0604020202020204" pitchFamily="34" charset="0"/>
        <a:buChar char="•"/>
        <a:defRPr sz="1424" kern="1200">
          <a:solidFill>
            <a:schemeClr val="tx1"/>
          </a:solidFill>
          <a:latin typeface="+mn-lt"/>
          <a:ea typeface="+mn-ea"/>
          <a:cs typeface="+mn-cs"/>
        </a:defRPr>
      </a:lvl9pPr>
    </p:bodyStyle>
    <p:otherStyle>
      <a:defPPr>
        <a:defRPr lang="en-US"/>
      </a:defPPr>
      <a:lvl1pPr marL="0" algn="l" defTabSz="723565" rtl="0" eaLnBrk="1" latinLnBrk="0" hangingPunct="1">
        <a:defRPr sz="1424" kern="1200">
          <a:solidFill>
            <a:schemeClr val="tx1"/>
          </a:solidFill>
          <a:latin typeface="+mn-lt"/>
          <a:ea typeface="+mn-ea"/>
          <a:cs typeface="+mn-cs"/>
        </a:defRPr>
      </a:lvl1pPr>
      <a:lvl2pPr marL="361782" algn="l" defTabSz="723565" rtl="0" eaLnBrk="1" latinLnBrk="0" hangingPunct="1">
        <a:defRPr sz="1424" kern="1200">
          <a:solidFill>
            <a:schemeClr val="tx1"/>
          </a:solidFill>
          <a:latin typeface="+mn-lt"/>
          <a:ea typeface="+mn-ea"/>
          <a:cs typeface="+mn-cs"/>
        </a:defRPr>
      </a:lvl2pPr>
      <a:lvl3pPr marL="723565" algn="l" defTabSz="723565" rtl="0" eaLnBrk="1" latinLnBrk="0" hangingPunct="1">
        <a:defRPr sz="1424" kern="1200">
          <a:solidFill>
            <a:schemeClr val="tx1"/>
          </a:solidFill>
          <a:latin typeface="+mn-lt"/>
          <a:ea typeface="+mn-ea"/>
          <a:cs typeface="+mn-cs"/>
        </a:defRPr>
      </a:lvl3pPr>
      <a:lvl4pPr marL="1085347" algn="l" defTabSz="723565" rtl="0" eaLnBrk="1" latinLnBrk="0" hangingPunct="1">
        <a:defRPr sz="1424" kern="1200">
          <a:solidFill>
            <a:schemeClr val="tx1"/>
          </a:solidFill>
          <a:latin typeface="+mn-lt"/>
          <a:ea typeface="+mn-ea"/>
          <a:cs typeface="+mn-cs"/>
        </a:defRPr>
      </a:lvl4pPr>
      <a:lvl5pPr marL="1447129" algn="l" defTabSz="723565" rtl="0" eaLnBrk="1" latinLnBrk="0" hangingPunct="1">
        <a:defRPr sz="1424" kern="1200">
          <a:solidFill>
            <a:schemeClr val="tx1"/>
          </a:solidFill>
          <a:latin typeface="+mn-lt"/>
          <a:ea typeface="+mn-ea"/>
          <a:cs typeface="+mn-cs"/>
        </a:defRPr>
      </a:lvl5pPr>
      <a:lvl6pPr marL="1808912" algn="l" defTabSz="723565" rtl="0" eaLnBrk="1" latinLnBrk="0" hangingPunct="1">
        <a:defRPr sz="1424" kern="1200">
          <a:solidFill>
            <a:schemeClr val="tx1"/>
          </a:solidFill>
          <a:latin typeface="+mn-lt"/>
          <a:ea typeface="+mn-ea"/>
          <a:cs typeface="+mn-cs"/>
        </a:defRPr>
      </a:lvl6pPr>
      <a:lvl7pPr marL="2170694" algn="l" defTabSz="723565" rtl="0" eaLnBrk="1" latinLnBrk="0" hangingPunct="1">
        <a:defRPr sz="1424" kern="1200">
          <a:solidFill>
            <a:schemeClr val="tx1"/>
          </a:solidFill>
          <a:latin typeface="+mn-lt"/>
          <a:ea typeface="+mn-ea"/>
          <a:cs typeface="+mn-cs"/>
        </a:defRPr>
      </a:lvl7pPr>
      <a:lvl8pPr marL="2532477" algn="l" defTabSz="723565" rtl="0" eaLnBrk="1" latinLnBrk="0" hangingPunct="1">
        <a:defRPr sz="1424" kern="1200">
          <a:solidFill>
            <a:schemeClr val="tx1"/>
          </a:solidFill>
          <a:latin typeface="+mn-lt"/>
          <a:ea typeface="+mn-ea"/>
          <a:cs typeface="+mn-cs"/>
        </a:defRPr>
      </a:lvl8pPr>
      <a:lvl9pPr marL="2894259" algn="l" defTabSz="723565" rtl="0" eaLnBrk="1" latinLnBrk="0" hangingPunct="1">
        <a:defRPr sz="14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edenadministratie@bzpc.nl"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www.bzpc.nl/algemeen/privacy-belei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8617" y="315592"/>
            <a:ext cx="6562165" cy="1077218"/>
          </a:xfrm>
          <a:prstGeom prst="rect">
            <a:avLst/>
          </a:prstGeom>
          <a:noFill/>
        </p:spPr>
        <p:txBody>
          <a:bodyPr wrap="square" rtlCol="0">
            <a:spAutoFit/>
          </a:bodyPr>
          <a:lstStyle/>
          <a:p>
            <a:r>
              <a:rPr lang="en-US" sz="2800" b="1" dirty="0">
                <a:latin typeface="Yu Gothic" panose="020B0400000000000000" pitchFamily="34" charset="-128"/>
                <a:ea typeface="Yu Gothic" panose="020B0400000000000000" pitchFamily="34" charset="-128"/>
                <a:cs typeface="Aharoni" panose="02010803020104030203" pitchFamily="2" charset="-79"/>
              </a:rPr>
              <a:t>BZ&amp;PC BOXMEER</a:t>
            </a:r>
          </a:p>
          <a:p>
            <a:r>
              <a:rPr lang="en-US" dirty="0">
                <a:latin typeface="Yu Gothic" panose="020B0400000000000000" pitchFamily="34" charset="-128"/>
                <a:ea typeface="Yu Gothic" panose="020B0400000000000000" pitchFamily="34" charset="-128"/>
              </a:rPr>
              <a:t>UITSCHRIJFFORMULIER</a:t>
            </a:r>
          </a:p>
          <a:p>
            <a:endParaRPr lang="en-US" dirty="0">
              <a:latin typeface="Yu Gothic" panose="020B0400000000000000" pitchFamily="34" charset="-128"/>
              <a:ea typeface="Yu Gothic" panose="020B0400000000000000" pitchFamily="34" charset="-12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2345" y="-246856"/>
            <a:ext cx="2268696" cy="2268696"/>
          </a:xfrm>
          <a:prstGeom prst="rect">
            <a:avLst/>
          </a:prstGeom>
        </p:spPr>
      </p:pic>
      <p:sp>
        <p:nvSpPr>
          <p:cNvPr id="6" name="TextBox 5"/>
          <p:cNvSpPr txBox="1"/>
          <p:nvPr/>
        </p:nvSpPr>
        <p:spPr>
          <a:xfrm>
            <a:off x="416560" y="1936581"/>
            <a:ext cx="6360160" cy="276999"/>
          </a:xfrm>
          <a:prstGeom prst="rect">
            <a:avLst/>
          </a:prstGeom>
          <a:noFill/>
        </p:spPr>
        <p:txBody>
          <a:bodyPr wrap="square" rtlCol="0">
            <a:spAutoFit/>
          </a:bodyPr>
          <a:lstStyle/>
          <a:p>
            <a:r>
              <a:rPr lang="nl-NL" sz="1200" dirty="0">
                <a:latin typeface="Yu Gothic" panose="020B0400000000000000" pitchFamily="34" charset="-128"/>
                <a:ea typeface="Yu Gothic" panose="020B0400000000000000" pitchFamily="34" charset="-128"/>
              </a:rPr>
              <a:t>Voor leden onder de 16 jaar dient een ouder of verzorger te ondertekenen. </a:t>
            </a:r>
          </a:p>
        </p:txBody>
      </p:sp>
      <p:sp>
        <p:nvSpPr>
          <p:cNvPr id="7" name="TextBox 6"/>
          <p:cNvSpPr txBox="1"/>
          <p:nvPr/>
        </p:nvSpPr>
        <p:spPr>
          <a:xfrm>
            <a:off x="416560" y="2534051"/>
            <a:ext cx="6451600" cy="3816429"/>
          </a:xfrm>
          <a:prstGeom prst="rect">
            <a:avLst/>
          </a:prstGeom>
          <a:noFill/>
        </p:spPr>
        <p:txBody>
          <a:bodyPr wrap="square" rtlCol="0">
            <a:spAutoFit/>
          </a:bodyPr>
          <a:lstStyle/>
          <a:p>
            <a:r>
              <a:rPr lang="en-US" sz="1400" b="1" dirty="0">
                <a:latin typeface="Yu Gothic" panose="020B0400000000000000" pitchFamily="34" charset="-128"/>
                <a:ea typeface="Yu Gothic" panose="020B0400000000000000" pitchFamily="34" charset="-128"/>
              </a:rPr>
              <a:t>GEGEVENS</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NAAM</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VOORLETTERS			ROEPNAAM</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STRAAT + HUISNUMMER		</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PLAATS				POSTCODE</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TELEFOON				GESLACHT</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GEBOORTEDATUM</a:t>
            </a: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E-MAILADRES</a:t>
            </a:r>
          </a:p>
          <a:p>
            <a:endParaRPr lang="en-US" sz="1200" dirty="0">
              <a:latin typeface="Yu Gothic" panose="020B0400000000000000" pitchFamily="34" charset="-128"/>
              <a:ea typeface="Yu Gothic" panose="020B0400000000000000" pitchFamily="34" charset="-128"/>
            </a:endParaRP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ZWEMGROEP	: ZWEMGROEP JEUGD/ RECREANTEN MAANDAG &amp; 		WOENSDAG	/ RECREANTEN VRIJDAG/ BOOTCAMP/ 		(HEREN)POLO	</a:t>
            </a:r>
          </a:p>
        </p:txBody>
      </p:sp>
      <p:sp>
        <p:nvSpPr>
          <p:cNvPr id="10" name="TextBox 9"/>
          <p:cNvSpPr txBox="1"/>
          <p:nvPr/>
        </p:nvSpPr>
        <p:spPr>
          <a:xfrm>
            <a:off x="416560" y="7071840"/>
            <a:ext cx="6451600" cy="2862322"/>
          </a:xfrm>
          <a:prstGeom prst="rect">
            <a:avLst/>
          </a:prstGeom>
          <a:noFill/>
        </p:spPr>
        <p:txBody>
          <a:bodyPr wrap="square" rtlCol="0">
            <a:spAutoFit/>
          </a:bodyPr>
          <a:lstStyle/>
          <a:p>
            <a:r>
              <a:rPr lang="nl-NL" sz="1200" dirty="0">
                <a:latin typeface="Yu Gothic" panose="020B0400000000000000" pitchFamily="34" charset="-128"/>
                <a:ea typeface="Yu Gothic" panose="020B0400000000000000" pitchFamily="34" charset="-128"/>
              </a:rPr>
              <a:t>Ondergetekende geeft hierbij aan het lidmaatschap bij BZ&amp;PC Boxmeer te willen beëindigen. Zoals in de lidmaatschapsvoorwaarden beschreven is het niet mogelijk om gedurende het seizoen het lidmaatschap op te zeggen. De start van het nieuwe seizoen gaat in per 1 augustus van het jaar. Eventuele opzeggingen dienen voor die tijd te zijn ingediend. </a:t>
            </a:r>
          </a:p>
          <a:p>
            <a:endParaRPr lang="nl-NL" sz="1200" dirty="0">
              <a:latin typeface="Yu Gothic" panose="020B0400000000000000" pitchFamily="34" charset="-128"/>
              <a:ea typeface="Yu Gothic" panose="020B0400000000000000" pitchFamily="34" charset="-128"/>
            </a:endParaRPr>
          </a:p>
          <a:p>
            <a:endParaRPr lang="en-US" sz="1200" dirty="0">
              <a:latin typeface="Yu Gothic" panose="020B0400000000000000" pitchFamily="34" charset="-128"/>
              <a:ea typeface="Yu Gothic" panose="020B0400000000000000" pitchFamily="34" charset="-128"/>
            </a:endParaRPr>
          </a:p>
          <a:p>
            <a:r>
              <a:rPr lang="en-US" sz="1200" dirty="0">
                <a:latin typeface="Yu Gothic" panose="020B0400000000000000" pitchFamily="34" charset="-128"/>
                <a:ea typeface="Yu Gothic" panose="020B0400000000000000" pitchFamily="34" charset="-128"/>
              </a:rPr>
              <a:t>HANDTEKENING			DATUM</a:t>
            </a:r>
          </a:p>
          <a:p>
            <a:endParaRPr lang="en-US" sz="1200" dirty="0">
              <a:latin typeface="Yu Gothic" panose="020B0400000000000000" pitchFamily="34" charset="-128"/>
              <a:ea typeface="Yu Gothic" panose="020B0400000000000000" pitchFamily="34" charset="-128"/>
            </a:endParaRPr>
          </a:p>
          <a:p>
            <a:endParaRPr lang="nl-NL" sz="1200" dirty="0"/>
          </a:p>
          <a:p>
            <a:r>
              <a:rPr lang="nl-NL" sz="1200" dirty="0">
                <a:latin typeface="Yu Gothic" panose="020B0400000000000000" pitchFamily="34" charset="-128"/>
                <a:ea typeface="Yu Gothic" panose="020B0400000000000000" pitchFamily="34" charset="-128"/>
              </a:rPr>
              <a:t>Gelieve dit formulier ondertekend op te sturen naar </a:t>
            </a:r>
            <a:r>
              <a:rPr lang="nl-NL" sz="1200" dirty="0">
                <a:latin typeface="Yu Gothic" panose="020B0400000000000000" pitchFamily="34" charset="-128"/>
                <a:ea typeface="Yu Gothic" panose="020B0400000000000000" pitchFamily="34" charset="-128"/>
                <a:hlinkClick r:id="rId3"/>
              </a:rPr>
              <a:t>ledenadministratie@bzpc.nl</a:t>
            </a:r>
            <a:r>
              <a:rPr lang="nl-NL" sz="1200" dirty="0">
                <a:latin typeface="Yu Gothic" panose="020B0400000000000000" pitchFamily="34" charset="-128"/>
                <a:ea typeface="Yu Gothic" panose="020B0400000000000000" pitchFamily="34" charset="-128"/>
              </a:rPr>
              <a:t>.</a:t>
            </a:r>
          </a:p>
          <a:p>
            <a:endParaRPr lang="en-US" sz="1200" dirty="0">
              <a:latin typeface="Yu Gothic" panose="020B0400000000000000" pitchFamily="34" charset="-128"/>
              <a:ea typeface="Yu Gothic" panose="020B0400000000000000" pitchFamily="34" charset="-128"/>
            </a:endParaRPr>
          </a:p>
          <a:p>
            <a:r>
              <a:rPr lang="nl-NL" sz="1200" dirty="0">
                <a:latin typeface="Yu Gothic" panose="020B0400000000000000" pitchFamily="34" charset="-128"/>
                <a:ea typeface="Yu Gothic" panose="020B0400000000000000" pitchFamily="34" charset="-128"/>
              </a:rPr>
              <a:t>Gegevens worden na opzegging behandeld naar richtlijnen van de wet AVG omtrent uw privacy. Voor meer informatie en/of vragen zie </a:t>
            </a:r>
            <a:r>
              <a:rPr lang="nl-NL" sz="1200" dirty="0">
                <a:latin typeface="Yu Gothic" panose="020B0400000000000000" pitchFamily="34" charset="-128"/>
                <a:ea typeface="Yu Gothic" panose="020B0400000000000000" pitchFamily="34" charset="-128"/>
                <a:hlinkClick r:id="rId4"/>
              </a:rPr>
              <a:t>https://www.bzpc.nl/algemeen/privacy-beleid/</a:t>
            </a:r>
            <a:r>
              <a:rPr lang="nl-NL" sz="1200" dirty="0">
                <a:latin typeface="Yu Gothic" panose="020B0400000000000000" pitchFamily="34" charset="-128"/>
                <a:ea typeface="Yu Gothic" panose="020B0400000000000000" pitchFamily="34" charset="-128"/>
              </a:rPr>
              <a:t>.</a:t>
            </a:r>
          </a:p>
        </p:txBody>
      </p:sp>
      <p:cxnSp>
        <p:nvCxnSpPr>
          <p:cNvPr id="18" name="Straight Connector 17"/>
          <p:cNvCxnSpPr/>
          <p:nvPr/>
        </p:nvCxnSpPr>
        <p:spPr>
          <a:xfrm>
            <a:off x="5094912" y="4211320"/>
            <a:ext cx="1440000"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94912" y="3469386"/>
            <a:ext cx="1440000"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071514" y="3101722"/>
            <a:ext cx="5463398" cy="1905"/>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094912" y="4566666"/>
            <a:ext cx="1440000"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657657" y="3469386"/>
            <a:ext cx="2355543" cy="0"/>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428240" y="3837052"/>
            <a:ext cx="4106672" cy="8191"/>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1180137" y="4211320"/>
            <a:ext cx="2833062" cy="4826"/>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418896" y="4566666"/>
            <a:ext cx="2594303" cy="4826"/>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981024" y="4937506"/>
            <a:ext cx="4553888" cy="20573"/>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657657" y="5303266"/>
            <a:ext cx="4877255" cy="20573"/>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1834091" y="8535935"/>
            <a:ext cx="2143549" cy="2454"/>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844918" y="8533481"/>
            <a:ext cx="1689994" cy="2454"/>
          </a:xfrm>
          <a:prstGeom prst="line">
            <a:avLst/>
          </a:prstGeom>
          <a:ln w="10160">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448617" y="6690580"/>
            <a:ext cx="6089904" cy="1017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90046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184</Words>
  <Application>Microsoft Office PowerPoint</Application>
  <PresentationFormat>Aangepast</PresentationFormat>
  <Paragraphs>30</Paragraphs>
  <Slides>1</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vt:i4>
      </vt:variant>
    </vt:vector>
  </HeadingPairs>
  <TitlesOfParts>
    <vt:vector size="6" baseType="lpstr">
      <vt:lpstr>Yu Gothic</vt:lpstr>
      <vt:lpstr>Arial</vt:lpstr>
      <vt:lpstr>Calibri</vt:lpstr>
      <vt:lpstr>Calibri Light</vt:lpstr>
      <vt:lpstr>Office Theme</vt:lpstr>
      <vt:lpstr>PowerPoint-presentatie</vt:lpstr>
    </vt:vector>
  </TitlesOfParts>
  <Company>TUe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Elst, D.M.J. van</dc:creator>
  <cp:lastModifiedBy>Monique Van der Ligt</cp:lastModifiedBy>
  <cp:revision>25</cp:revision>
  <dcterms:created xsi:type="dcterms:W3CDTF">2018-07-14T12:10:32Z</dcterms:created>
  <dcterms:modified xsi:type="dcterms:W3CDTF">2026-08-04T07:51:12Z</dcterms:modified>
</cp:coreProperties>
</file>